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5400675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5840"/>
  </p:normalViewPr>
  <p:slideViewPr>
    <p:cSldViewPr snapToGrid="0">
      <p:cViewPr varScale="1">
        <p:scale>
          <a:sx n="98" d="100"/>
          <a:sy n="98" d="100"/>
        </p:scale>
        <p:origin x="309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7240" y="2771882"/>
            <a:ext cx="3898391" cy="2494297"/>
          </a:xfrm>
        </p:spPr>
        <p:txBody>
          <a:bodyPr anchor="b">
            <a:normAutofit/>
          </a:bodyPr>
          <a:lstStyle>
            <a:lvl1pPr>
              <a:defRPr sz="3189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7240" y="5266178"/>
            <a:ext cx="3898391" cy="1241518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2700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400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100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800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350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620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901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1601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18734" y="4763277"/>
            <a:ext cx="824201" cy="861769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50031" y="4992981"/>
            <a:ext cx="345503" cy="402483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546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7239" y="671971"/>
            <a:ext cx="3893391" cy="3435959"/>
          </a:xfrm>
        </p:spPr>
        <p:txBody>
          <a:bodyPr anchor="ctr">
            <a:normAutofit/>
          </a:bodyPr>
          <a:lstStyle>
            <a:lvl1pPr algn="l">
              <a:defRPr sz="2835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7239" y="4799529"/>
            <a:ext cx="3893391" cy="1715052"/>
          </a:xfrm>
        </p:spPr>
        <p:txBody>
          <a:bodyPr anchor="ctr">
            <a:normAutofit/>
          </a:bodyPr>
          <a:lstStyle>
            <a:lvl1pPr marL="0" indent="0" algn="l">
              <a:buNone/>
              <a:defRPr sz="1063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270022" indent="0">
              <a:buNone/>
              <a:defRPr sz="1063">
                <a:solidFill>
                  <a:schemeClr val="tx1">
                    <a:tint val="75000"/>
                  </a:schemeClr>
                </a:solidFill>
              </a:defRPr>
            </a:lvl2pPr>
            <a:lvl3pPr marL="540045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3pPr>
            <a:lvl4pPr marL="810067" indent="0">
              <a:buNone/>
              <a:defRPr sz="827">
                <a:solidFill>
                  <a:schemeClr val="tx1">
                    <a:tint val="75000"/>
                  </a:schemeClr>
                </a:solidFill>
              </a:defRPr>
            </a:lvl4pPr>
            <a:lvl5pPr marL="1080089" indent="0">
              <a:buNone/>
              <a:defRPr sz="827">
                <a:solidFill>
                  <a:schemeClr val="tx1">
                    <a:tint val="75000"/>
                  </a:schemeClr>
                </a:solidFill>
              </a:defRPr>
            </a:lvl5pPr>
            <a:lvl6pPr marL="1350112" indent="0">
              <a:buNone/>
              <a:defRPr sz="827">
                <a:solidFill>
                  <a:schemeClr val="tx1">
                    <a:tint val="75000"/>
                  </a:schemeClr>
                </a:solidFill>
              </a:defRPr>
            </a:lvl6pPr>
            <a:lvl7pPr marL="1620134" indent="0">
              <a:buNone/>
              <a:defRPr sz="827">
                <a:solidFill>
                  <a:schemeClr val="tx1">
                    <a:tint val="75000"/>
                  </a:schemeClr>
                </a:solidFill>
              </a:defRPr>
            </a:lvl7pPr>
            <a:lvl8pPr marL="1890156" indent="0">
              <a:buNone/>
              <a:defRPr sz="827">
                <a:solidFill>
                  <a:schemeClr val="tx1">
                    <a:tint val="75000"/>
                  </a:schemeClr>
                </a:solidFill>
              </a:defRPr>
            </a:lvl8pPr>
            <a:lvl9pPr marL="2160179" indent="0">
              <a:buNone/>
              <a:defRPr sz="82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34" y="3490510"/>
            <a:ext cx="802279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01944" y="3576064"/>
            <a:ext cx="345503" cy="402483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83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2360" y="671971"/>
            <a:ext cx="3608475" cy="3191863"/>
          </a:xfrm>
        </p:spPr>
        <p:txBody>
          <a:bodyPr anchor="ctr">
            <a:normAutofit/>
          </a:bodyPr>
          <a:lstStyle>
            <a:lvl1pPr algn="l">
              <a:defRPr sz="2835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26933" y="3863834"/>
            <a:ext cx="3339328" cy="419982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945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70022" indent="0">
              <a:buFontTx/>
              <a:buNone/>
              <a:defRPr/>
            </a:lvl2pPr>
            <a:lvl3pPr marL="540045" indent="0">
              <a:buFontTx/>
              <a:buNone/>
              <a:defRPr/>
            </a:lvl3pPr>
            <a:lvl4pPr marL="810067" indent="0">
              <a:buFontTx/>
              <a:buNone/>
              <a:defRPr/>
            </a:lvl4pPr>
            <a:lvl5pPr marL="1080089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7239" y="4799529"/>
            <a:ext cx="3893391" cy="1715052"/>
          </a:xfrm>
        </p:spPr>
        <p:txBody>
          <a:bodyPr anchor="ctr">
            <a:normAutofit/>
          </a:bodyPr>
          <a:lstStyle>
            <a:lvl1pPr marL="0" indent="0" algn="l">
              <a:buNone/>
              <a:defRPr sz="1063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270022" indent="0">
              <a:buNone/>
              <a:defRPr sz="1063">
                <a:solidFill>
                  <a:schemeClr val="tx1">
                    <a:tint val="75000"/>
                  </a:schemeClr>
                </a:solidFill>
              </a:defRPr>
            </a:lvl2pPr>
            <a:lvl3pPr marL="540045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3pPr>
            <a:lvl4pPr marL="810067" indent="0">
              <a:buNone/>
              <a:defRPr sz="827">
                <a:solidFill>
                  <a:schemeClr val="tx1">
                    <a:tint val="75000"/>
                  </a:schemeClr>
                </a:solidFill>
              </a:defRPr>
            </a:lvl4pPr>
            <a:lvl5pPr marL="1080089" indent="0">
              <a:buNone/>
              <a:defRPr sz="827">
                <a:solidFill>
                  <a:schemeClr val="tx1">
                    <a:tint val="75000"/>
                  </a:schemeClr>
                </a:solidFill>
              </a:defRPr>
            </a:lvl5pPr>
            <a:lvl6pPr marL="1350112" indent="0">
              <a:buNone/>
              <a:defRPr sz="827">
                <a:solidFill>
                  <a:schemeClr val="tx1">
                    <a:tint val="75000"/>
                  </a:schemeClr>
                </a:solidFill>
              </a:defRPr>
            </a:lvl6pPr>
            <a:lvl7pPr marL="1620134" indent="0">
              <a:buNone/>
              <a:defRPr sz="827">
                <a:solidFill>
                  <a:schemeClr val="tx1">
                    <a:tint val="75000"/>
                  </a:schemeClr>
                </a:solidFill>
              </a:defRPr>
            </a:lvl7pPr>
            <a:lvl8pPr marL="1890156" indent="0">
              <a:buNone/>
              <a:defRPr sz="827">
                <a:solidFill>
                  <a:schemeClr val="tx1">
                    <a:tint val="75000"/>
                  </a:schemeClr>
                </a:solidFill>
              </a:defRPr>
            </a:lvl8pPr>
            <a:lvl9pPr marL="2160179" indent="0">
              <a:buNone/>
              <a:defRPr sz="82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34" y="3490510"/>
            <a:ext cx="802279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01944" y="3576064"/>
            <a:ext cx="345503" cy="402483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068037" y="714306"/>
            <a:ext cx="270104" cy="644607"/>
          </a:xfrm>
          <a:prstGeom prst="rect">
            <a:avLst/>
          </a:prstGeom>
        </p:spPr>
        <p:txBody>
          <a:bodyPr vert="horz" lIns="54007" tIns="27003" rIns="54007" bIns="27003" rtlCol="0" anchor="ctr">
            <a:noAutofit/>
          </a:bodyPr>
          <a:lstStyle/>
          <a:p>
            <a:pPr lvl="0"/>
            <a:r>
              <a:rPr lang="en-US" sz="4725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825131" y="3202562"/>
            <a:ext cx="270104" cy="644607"/>
          </a:xfrm>
          <a:prstGeom prst="rect">
            <a:avLst/>
          </a:prstGeom>
        </p:spPr>
        <p:txBody>
          <a:bodyPr vert="horz" lIns="54007" tIns="27003" rIns="54007" bIns="27003" rtlCol="0" anchor="ctr">
            <a:noAutofit/>
          </a:bodyPr>
          <a:lstStyle/>
          <a:p>
            <a:pPr lvl="0"/>
            <a:r>
              <a:rPr lang="en-US" sz="4725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245129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7239" y="2687886"/>
            <a:ext cx="3893391" cy="3003637"/>
          </a:xfrm>
        </p:spPr>
        <p:txBody>
          <a:bodyPr anchor="b">
            <a:normAutofit/>
          </a:bodyPr>
          <a:lstStyle>
            <a:lvl1pPr algn="l">
              <a:defRPr sz="2835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7239" y="5711755"/>
            <a:ext cx="3893391" cy="804273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34" y="5413094"/>
            <a:ext cx="802279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1944" y="5492932"/>
            <a:ext cx="345503" cy="402483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6095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292360" y="671971"/>
            <a:ext cx="3608475" cy="3191863"/>
          </a:xfrm>
        </p:spPr>
        <p:txBody>
          <a:bodyPr anchor="ctr">
            <a:normAutofit/>
          </a:bodyPr>
          <a:lstStyle>
            <a:lvl1pPr algn="l">
              <a:defRPr sz="2835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47239" y="4787794"/>
            <a:ext cx="3950272" cy="92396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417">
                <a:solidFill>
                  <a:schemeClr val="accent1"/>
                </a:solidFill>
              </a:defRPr>
            </a:lvl1pPr>
            <a:lvl2pPr marL="270022" indent="0">
              <a:buFontTx/>
              <a:buNone/>
              <a:defRPr/>
            </a:lvl2pPr>
            <a:lvl3pPr marL="540045" indent="0">
              <a:buFontTx/>
              <a:buNone/>
              <a:defRPr/>
            </a:lvl3pPr>
            <a:lvl4pPr marL="810067" indent="0">
              <a:buFontTx/>
              <a:buNone/>
              <a:defRPr/>
            </a:lvl4pPr>
            <a:lvl5pPr marL="1080089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7239" y="5711755"/>
            <a:ext cx="3950272" cy="804273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34" y="5413094"/>
            <a:ext cx="802279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1944" y="5492932"/>
            <a:ext cx="345503" cy="402483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068037" y="714306"/>
            <a:ext cx="270104" cy="644607"/>
          </a:xfrm>
          <a:prstGeom prst="rect">
            <a:avLst/>
          </a:prstGeom>
        </p:spPr>
        <p:txBody>
          <a:bodyPr vert="horz" lIns="54007" tIns="27003" rIns="54007" bIns="27003" rtlCol="0" anchor="ctr">
            <a:noAutofit/>
          </a:bodyPr>
          <a:lstStyle/>
          <a:p>
            <a:pPr lvl="0"/>
            <a:r>
              <a:rPr lang="en-US" sz="4725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825131" y="3202562"/>
            <a:ext cx="270104" cy="644607"/>
          </a:xfrm>
          <a:prstGeom prst="rect">
            <a:avLst/>
          </a:prstGeom>
        </p:spPr>
        <p:txBody>
          <a:bodyPr vert="horz" lIns="54007" tIns="27003" rIns="54007" bIns="27003" rtlCol="0" anchor="ctr">
            <a:noAutofit/>
          </a:bodyPr>
          <a:lstStyle/>
          <a:p>
            <a:pPr lvl="0"/>
            <a:r>
              <a:rPr lang="en-US" sz="4725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988319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7239" y="691600"/>
            <a:ext cx="3893391" cy="3174689"/>
          </a:xfrm>
        </p:spPr>
        <p:txBody>
          <a:bodyPr anchor="ctr">
            <a:normAutofit/>
          </a:bodyPr>
          <a:lstStyle>
            <a:lvl1pPr algn="l">
              <a:defRPr sz="2835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47239" y="4787794"/>
            <a:ext cx="3893391" cy="92396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417">
                <a:solidFill>
                  <a:schemeClr val="accent1"/>
                </a:solidFill>
              </a:defRPr>
            </a:lvl1pPr>
            <a:lvl2pPr marL="270022" indent="0">
              <a:buFontTx/>
              <a:buNone/>
              <a:defRPr/>
            </a:lvl2pPr>
            <a:lvl3pPr marL="540045" indent="0">
              <a:buFontTx/>
              <a:buNone/>
              <a:defRPr/>
            </a:lvl3pPr>
            <a:lvl4pPr marL="810067" indent="0">
              <a:buFontTx/>
              <a:buNone/>
              <a:defRPr/>
            </a:lvl4pPr>
            <a:lvl5pPr marL="1080089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7239" y="5711755"/>
            <a:ext cx="3893391" cy="804273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34" y="5413094"/>
            <a:ext cx="802279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1944" y="5492932"/>
            <a:ext cx="345503" cy="402483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42787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34" y="783960"/>
            <a:ext cx="802279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5188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062635" y="691599"/>
            <a:ext cx="978153" cy="5824430"/>
          </a:xfrm>
        </p:spPr>
        <p:txBody>
          <a:bodyPr vert="eaVert" anchor="ctr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7239" y="691599"/>
            <a:ext cx="2785593" cy="582443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34" y="783960"/>
            <a:ext cx="802279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734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884" y="687966"/>
            <a:ext cx="3891746" cy="1411944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7239" y="2351899"/>
            <a:ext cx="3893391" cy="416412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34" y="783960"/>
            <a:ext cx="802279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60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7239" y="2286820"/>
            <a:ext cx="3893391" cy="1619080"/>
          </a:xfrm>
        </p:spPr>
        <p:txBody>
          <a:bodyPr anchor="b"/>
          <a:lstStyle>
            <a:lvl1pPr algn="l">
              <a:defRPr sz="2362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7239" y="3947830"/>
            <a:ext cx="3893391" cy="948432"/>
          </a:xfrm>
        </p:spPr>
        <p:txBody>
          <a:bodyPr anchor="t"/>
          <a:lstStyle>
            <a:lvl1pPr marL="0" indent="0" algn="l">
              <a:buNone/>
              <a:defRPr sz="118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270022" indent="0">
              <a:buNone/>
              <a:defRPr sz="1063">
                <a:solidFill>
                  <a:schemeClr val="tx1">
                    <a:tint val="75000"/>
                  </a:schemeClr>
                </a:solidFill>
              </a:defRPr>
            </a:lvl2pPr>
            <a:lvl3pPr marL="540045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3pPr>
            <a:lvl4pPr marL="810067" indent="0">
              <a:buNone/>
              <a:defRPr sz="827">
                <a:solidFill>
                  <a:schemeClr val="tx1">
                    <a:tint val="75000"/>
                  </a:schemeClr>
                </a:solidFill>
              </a:defRPr>
            </a:lvl4pPr>
            <a:lvl5pPr marL="1080089" indent="0">
              <a:buNone/>
              <a:defRPr sz="827">
                <a:solidFill>
                  <a:schemeClr val="tx1">
                    <a:tint val="75000"/>
                  </a:schemeClr>
                </a:solidFill>
              </a:defRPr>
            </a:lvl5pPr>
            <a:lvl6pPr marL="1350112" indent="0">
              <a:buNone/>
              <a:defRPr sz="827">
                <a:solidFill>
                  <a:schemeClr val="tx1">
                    <a:tint val="75000"/>
                  </a:schemeClr>
                </a:solidFill>
              </a:defRPr>
            </a:lvl6pPr>
            <a:lvl7pPr marL="1620134" indent="0">
              <a:buNone/>
              <a:defRPr sz="827">
                <a:solidFill>
                  <a:schemeClr val="tx1">
                    <a:tint val="75000"/>
                  </a:schemeClr>
                </a:solidFill>
              </a:defRPr>
            </a:lvl7pPr>
            <a:lvl8pPr marL="1890156" indent="0">
              <a:buNone/>
              <a:defRPr sz="827">
                <a:solidFill>
                  <a:schemeClr val="tx1">
                    <a:tint val="75000"/>
                  </a:schemeClr>
                </a:solidFill>
              </a:defRPr>
            </a:lvl8pPr>
            <a:lvl9pPr marL="2160179" indent="0">
              <a:buNone/>
              <a:defRPr sz="82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34" y="3490510"/>
            <a:ext cx="802279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01944" y="3576064"/>
            <a:ext cx="345503" cy="402483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915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7240" y="2355323"/>
            <a:ext cx="1888542" cy="4152858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52347" y="2355323"/>
            <a:ext cx="1888283" cy="4152858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34" y="783960"/>
            <a:ext cx="802279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01944" y="868385"/>
            <a:ext cx="345503" cy="402483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020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7974" y="2454443"/>
            <a:ext cx="1697808" cy="635222"/>
          </a:xfrm>
        </p:spPr>
        <p:txBody>
          <a:bodyPr anchor="b">
            <a:noAutofit/>
          </a:bodyPr>
          <a:lstStyle>
            <a:lvl1pPr marL="0" indent="0">
              <a:buNone/>
              <a:defRPr sz="1417" b="0"/>
            </a:lvl1pPr>
            <a:lvl2pPr marL="270022" indent="0">
              <a:buNone/>
              <a:defRPr sz="1181" b="1"/>
            </a:lvl2pPr>
            <a:lvl3pPr marL="540045" indent="0">
              <a:buNone/>
              <a:defRPr sz="1063" b="1"/>
            </a:lvl3pPr>
            <a:lvl4pPr marL="810067" indent="0">
              <a:buNone/>
              <a:defRPr sz="945" b="1"/>
            </a:lvl4pPr>
            <a:lvl5pPr marL="1080089" indent="0">
              <a:buNone/>
              <a:defRPr sz="945" b="1"/>
            </a:lvl5pPr>
            <a:lvl6pPr marL="1350112" indent="0">
              <a:buNone/>
              <a:defRPr sz="945" b="1"/>
            </a:lvl6pPr>
            <a:lvl7pPr marL="1620134" indent="0">
              <a:buNone/>
              <a:defRPr sz="945" b="1"/>
            </a:lvl7pPr>
            <a:lvl8pPr marL="1890156" indent="0">
              <a:buNone/>
              <a:defRPr sz="945" b="1"/>
            </a:lvl8pPr>
            <a:lvl9pPr marL="2160179" indent="0">
              <a:buNone/>
              <a:defRPr sz="945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7239" y="3089666"/>
            <a:ext cx="1888542" cy="3423462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40666" y="2450885"/>
            <a:ext cx="1697007" cy="635222"/>
          </a:xfrm>
        </p:spPr>
        <p:txBody>
          <a:bodyPr anchor="b">
            <a:noAutofit/>
          </a:bodyPr>
          <a:lstStyle>
            <a:lvl1pPr marL="0" indent="0">
              <a:buNone/>
              <a:defRPr sz="1417" b="0"/>
            </a:lvl1pPr>
            <a:lvl2pPr marL="270022" indent="0">
              <a:buNone/>
              <a:defRPr sz="1181" b="1"/>
            </a:lvl2pPr>
            <a:lvl3pPr marL="540045" indent="0">
              <a:buNone/>
              <a:defRPr sz="1063" b="1"/>
            </a:lvl3pPr>
            <a:lvl4pPr marL="810067" indent="0">
              <a:buNone/>
              <a:defRPr sz="945" b="1"/>
            </a:lvl4pPr>
            <a:lvl5pPr marL="1080089" indent="0">
              <a:buNone/>
              <a:defRPr sz="945" b="1"/>
            </a:lvl5pPr>
            <a:lvl6pPr marL="1350112" indent="0">
              <a:buNone/>
              <a:defRPr sz="945" b="1"/>
            </a:lvl6pPr>
            <a:lvl7pPr marL="1620134" indent="0">
              <a:buNone/>
              <a:defRPr sz="945" b="1"/>
            </a:lvl7pPr>
            <a:lvl8pPr marL="1890156" indent="0">
              <a:buNone/>
              <a:defRPr sz="945" b="1"/>
            </a:lvl8pPr>
            <a:lvl9pPr marL="2160179" indent="0">
              <a:buNone/>
              <a:defRPr sz="945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150225" y="3086107"/>
            <a:ext cx="1887449" cy="3423462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34" y="783960"/>
            <a:ext cx="802279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01944" y="868385"/>
            <a:ext cx="345503" cy="402483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436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884" y="687966"/>
            <a:ext cx="3891746" cy="1411944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34" y="783960"/>
            <a:ext cx="802279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588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34" y="783960"/>
            <a:ext cx="802279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38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7239" y="491730"/>
            <a:ext cx="1553098" cy="1076203"/>
          </a:xfrm>
        </p:spPr>
        <p:txBody>
          <a:bodyPr anchor="b"/>
          <a:lstStyle>
            <a:lvl1pPr algn="l">
              <a:defRPr sz="1181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01626" y="491731"/>
            <a:ext cx="2239004" cy="5968994"/>
          </a:xfrm>
        </p:spPr>
        <p:txBody>
          <a:bodyPr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7239" y="1762175"/>
            <a:ext cx="1553098" cy="4698546"/>
          </a:xfrm>
        </p:spPr>
        <p:txBody>
          <a:bodyPr/>
          <a:lstStyle>
            <a:lvl1pPr marL="0" indent="0">
              <a:buNone/>
              <a:defRPr sz="827"/>
            </a:lvl1pPr>
            <a:lvl2pPr marL="270022" indent="0">
              <a:buNone/>
              <a:defRPr sz="709"/>
            </a:lvl2pPr>
            <a:lvl3pPr marL="540045" indent="0">
              <a:buNone/>
              <a:defRPr sz="591"/>
            </a:lvl3pPr>
            <a:lvl4pPr marL="810067" indent="0">
              <a:buNone/>
              <a:defRPr sz="532"/>
            </a:lvl4pPr>
            <a:lvl5pPr marL="1080089" indent="0">
              <a:buNone/>
              <a:defRPr sz="532"/>
            </a:lvl5pPr>
            <a:lvl6pPr marL="1350112" indent="0">
              <a:buNone/>
              <a:defRPr sz="532"/>
            </a:lvl6pPr>
            <a:lvl7pPr marL="1620134" indent="0">
              <a:buNone/>
              <a:defRPr sz="532"/>
            </a:lvl7pPr>
            <a:lvl8pPr marL="1890156" indent="0">
              <a:buNone/>
              <a:defRPr sz="532"/>
            </a:lvl8pPr>
            <a:lvl9pPr marL="2160179" indent="0">
              <a:buNone/>
              <a:defRPr sz="532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34" y="783960"/>
            <a:ext cx="802279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378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7239" y="5291772"/>
            <a:ext cx="3893391" cy="624724"/>
          </a:xfrm>
        </p:spPr>
        <p:txBody>
          <a:bodyPr anchor="b">
            <a:normAutofit/>
          </a:bodyPr>
          <a:lstStyle>
            <a:lvl1pPr algn="l">
              <a:defRPr sz="1417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7239" y="699931"/>
            <a:ext cx="3893391" cy="4249391"/>
          </a:xfrm>
        </p:spPr>
        <p:txBody>
          <a:bodyPr anchor="t">
            <a:normAutofit/>
          </a:bodyPr>
          <a:lstStyle>
            <a:lvl1pPr marL="0" indent="0" algn="ctr">
              <a:buNone/>
              <a:defRPr sz="945"/>
            </a:lvl1pPr>
            <a:lvl2pPr marL="270022" indent="0">
              <a:buNone/>
              <a:defRPr sz="945"/>
            </a:lvl2pPr>
            <a:lvl3pPr marL="540045" indent="0">
              <a:buNone/>
              <a:defRPr sz="945"/>
            </a:lvl3pPr>
            <a:lvl4pPr marL="810067" indent="0">
              <a:buNone/>
              <a:defRPr sz="945"/>
            </a:lvl4pPr>
            <a:lvl5pPr marL="1080089" indent="0">
              <a:buNone/>
              <a:defRPr sz="945"/>
            </a:lvl5pPr>
            <a:lvl6pPr marL="1350112" indent="0">
              <a:buNone/>
              <a:defRPr sz="945"/>
            </a:lvl6pPr>
            <a:lvl7pPr marL="1620134" indent="0">
              <a:buNone/>
              <a:defRPr sz="945"/>
            </a:lvl7pPr>
            <a:lvl8pPr marL="1890156" indent="0">
              <a:buNone/>
              <a:defRPr sz="945"/>
            </a:lvl8pPr>
            <a:lvl9pPr marL="2160179" indent="0">
              <a:buNone/>
              <a:defRPr sz="945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7239" y="5916496"/>
            <a:ext cx="3893391" cy="544226"/>
          </a:xfrm>
        </p:spPr>
        <p:txBody>
          <a:bodyPr>
            <a:normAutofit/>
          </a:bodyPr>
          <a:lstStyle>
            <a:lvl1pPr marL="0" indent="0">
              <a:buNone/>
              <a:defRPr sz="709"/>
            </a:lvl1pPr>
            <a:lvl2pPr marL="270022" indent="0">
              <a:buNone/>
              <a:defRPr sz="709"/>
            </a:lvl2pPr>
            <a:lvl3pPr marL="540045" indent="0">
              <a:buNone/>
              <a:defRPr sz="591"/>
            </a:lvl3pPr>
            <a:lvl4pPr marL="810067" indent="0">
              <a:buNone/>
              <a:defRPr sz="532"/>
            </a:lvl4pPr>
            <a:lvl5pPr marL="1080089" indent="0">
              <a:buNone/>
              <a:defRPr sz="532"/>
            </a:lvl5pPr>
            <a:lvl6pPr marL="1350112" indent="0">
              <a:buNone/>
              <a:defRPr sz="532"/>
            </a:lvl6pPr>
            <a:lvl7pPr marL="1620134" indent="0">
              <a:buNone/>
              <a:defRPr sz="532"/>
            </a:lvl7pPr>
            <a:lvl8pPr marL="1890156" indent="0">
              <a:buNone/>
              <a:defRPr sz="532"/>
            </a:lvl8pPr>
            <a:lvl9pPr marL="2160179" indent="0">
              <a:buNone/>
              <a:defRPr sz="532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34" y="5413094"/>
            <a:ext cx="802279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1944" y="5492932"/>
            <a:ext cx="345503" cy="402483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928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51989"/>
            <a:ext cx="1170146" cy="731785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SI"/>
            </a:p>
          </p:txBody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SI"/>
            </a:p>
          </p:txBody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SI"/>
            </a:p>
          </p:txBody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SI"/>
            </a:p>
          </p:txBody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SI"/>
            </a:p>
          </p:txBody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SI"/>
            </a:p>
          </p:txBody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SI"/>
            </a:p>
          </p:txBody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SI"/>
            </a:p>
          </p:txBody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SI"/>
            </a:p>
          </p:txBody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SI"/>
            </a:p>
          </p:txBody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SI"/>
            </a:p>
          </p:txBody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SI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12061" y="314"/>
            <a:ext cx="1153061" cy="755412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SI"/>
            </a:p>
          </p:txBody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SI"/>
            </a:p>
          </p:txBody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SI"/>
            </a:p>
          </p:txBody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SI"/>
            </a:p>
          </p:txBody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SI"/>
            </a:p>
          </p:txBody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SI"/>
            </a:p>
          </p:txBody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SI"/>
            </a:p>
          </p:txBody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SI"/>
            </a:p>
          </p:txBody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SI"/>
            </a:p>
          </p:txBody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SI"/>
            </a:p>
          </p:txBody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SI"/>
            </a:p>
          </p:txBody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SI"/>
            </a:p>
          </p:txBody>
        </p:sp>
      </p:grpSp>
      <p:sp>
        <p:nvSpPr>
          <p:cNvPr id="62" name="Rectangle 61"/>
          <p:cNvSpPr/>
          <p:nvPr/>
        </p:nvSpPr>
        <p:spPr>
          <a:xfrm>
            <a:off x="0" y="0"/>
            <a:ext cx="108014" cy="755967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SI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8884" y="687966"/>
            <a:ext cx="3891746" cy="141194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7239" y="2351899"/>
            <a:ext cx="3893391" cy="42838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90574" y="6762800"/>
            <a:ext cx="452643" cy="4080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3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7239" y="6763594"/>
            <a:ext cx="337630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3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01944" y="868385"/>
            <a:ext cx="345503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1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9268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  <p:sldLayoutId id="2147483695" r:id="rId13"/>
    <p:sldLayoutId id="2147483696" r:id="rId14"/>
    <p:sldLayoutId id="2147483697" r:id="rId15"/>
    <p:sldLayoutId id="2147483698" r:id="rId16"/>
  </p:sldLayoutIdLst>
  <p:txStyles>
    <p:titleStyle>
      <a:lvl1pPr algn="l" defTabSz="270022" rtl="0" eaLnBrk="1" latinLnBrk="0" hangingPunct="1">
        <a:spcBef>
          <a:spcPct val="0"/>
        </a:spcBef>
        <a:buNone/>
        <a:defRPr sz="2126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2517" indent="-202517" algn="l" defTabSz="270022" rtl="0" eaLnBrk="1" latinLnBrk="0" hangingPunct="1">
        <a:spcBef>
          <a:spcPts val="591"/>
        </a:spcBef>
        <a:spcAft>
          <a:spcPts val="0"/>
        </a:spcAft>
        <a:buClr>
          <a:schemeClr val="accent1"/>
        </a:buClr>
        <a:buFont typeface="Wingdings 3" charset="2"/>
        <a:buChar char=""/>
        <a:defRPr sz="106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38786" indent="-168764" algn="l" defTabSz="270022" rtl="0" eaLnBrk="1" latinLnBrk="0" hangingPunct="1">
        <a:spcBef>
          <a:spcPts val="591"/>
        </a:spcBef>
        <a:spcAft>
          <a:spcPts val="0"/>
        </a:spcAft>
        <a:buClr>
          <a:schemeClr val="accent1"/>
        </a:buClr>
        <a:buFont typeface="Wingdings 3" charset="2"/>
        <a:buChar char=""/>
        <a:defRPr sz="94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75056" indent="-135011" algn="l" defTabSz="270022" rtl="0" eaLnBrk="1" latinLnBrk="0" hangingPunct="1">
        <a:spcBef>
          <a:spcPts val="591"/>
        </a:spcBef>
        <a:spcAft>
          <a:spcPts val="0"/>
        </a:spcAft>
        <a:buClr>
          <a:schemeClr val="accent1"/>
        </a:buClr>
        <a:buFont typeface="Wingdings 3" charset="2"/>
        <a:buChar char=""/>
        <a:defRPr sz="82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945078" indent="-135011" algn="l" defTabSz="270022" rtl="0" eaLnBrk="1" latinLnBrk="0" hangingPunct="1">
        <a:spcBef>
          <a:spcPts val="591"/>
        </a:spcBef>
        <a:spcAft>
          <a:spcPts val="0"/>
        </a:spcAft>
        <a:buClr>
          <a:schemeClr val="accent1"/>
        </a:buClr>
        <a:buFont typeface="Wingdings 3" charset="2"/>
        <a:buChar char=""/>
        <a:defRPr sz="70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15100" indent="-135011" algn="l" defTabSz="270022" rtl="0" eaLnBrk="1" latinLnBrk="0" hangingPunct="1">
        <a:spcBef>
          <a:spcPts val="591"/>
        </a:spcBef>
        <a:spcAft>
          <a:spcPts val="0"/>
        </a:spcAft>
        <a:buClr>
          <a:schemeClr val="accent1"/>
        </a:buClr>
        <a:buFont typeface="Wingdings 3" charset="2"/>
        <a:buChar char=""/>
        <a:defRPr sz="70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123" indent="-135011" algn="l" defTabSz="270022" rtl="0" eaLnBrk="1" latinLnBrk="0" hangingPunct="1">
        <a:spcBef>
          <a:spcPts val="591"/>
        </a:spcBef>
        <a:spcAft>
          <a:spcPts val="0"/>
        </a:spcAft>
        <a:buClr>
          <a:schemeClr val="accent1"/>
        </a:buClr>
        <a:buFont typeface="Wingdings 3" charset="2"/>
        <a:buChar char=""/>
        <a:defRPr sz="70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55145" indent="-135011" algn="l" defTabSz="270022" rtl="0" eaLnBrk="1" latinLnBrk="0" hangingPunct="1">
        <a:spcBef>
          <a:spcPts val="591"/>
        </a:spcBef>
        <a:spcAft>
          <a:spcPts val="0"/>
        </a:spcAft>
        <a:buClr>
          <a:schemeClr val="accent1"/>
        </a:buClr>
        <a:buFont typeface="Wingdings 3" charset="2"/>
        <a:buChar char=""/>
        <a:defRPr sz="70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025167" indent="-135011" algn="l" defTabSz="270022" rtl="0" eaLnBrk="1" latinLnBrk="0" hangingPunct="1">
        <a:spcBef>
          <a:spcPts val="591"/>
        </a:spcBef>
        <a:spcAft>
          <a:spcPts val="0"/>
        </a:spcAft>
        <a:buClr>
          <a:schemeClr val="accent1"/>
        </a:buClr>
        <a:buFont typeface="Wingdings 3" charset="2"/>
        <a:buChar char=""/>
        <a:defRPr sz="70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295190" indent="-135011" algn="l" defTabSz="270022" rtl="0" eaLnBrk="1" latinLnBrk="0" hangingPunct="1">
        <a:spcBef>
          <a:spcPts val="591"/>
        </a:spcBef>
        <a:spcAft>
          <a:spcPts val="0"/>
        </a:spcAft>
        <a:buClr>
          <a:schemeClr val="accent1"/>
        </a:buClr>
        <a:buFont typeface="Wingdings 3" charset="2"/>
        <a:buChar char=""/>
        <a:defRPr sz="70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0022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1pPr>
      <a:lvl2pPr marL="270022" algn="l" defTabSz="270022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2pPr>
      <a:lvl3pPr marL="540045" algn="l" defTabSz="270022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3pPr>
      <a:lvl4pPr marL="810067" algn="l" defTabSz="270022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4pPr>
      <a:lvl5pPr marL="1080089" algn="l" defTabSz="270022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5pPr>
      <a:lvl6pPr marL="1350112" algn="l" defTabSz="270022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6pPr>
      <a:lvl7pPr marL="1620134" algn="l" defTabSz="270022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7pPr>
      <a:lvl8pPr marL="1890156" algn="l" defTabSz="270022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8pPr>
      <a:lvl9pPr marL="2160179" algn="l" defTabSz="270022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8802A-6EC0-5DBE-D2AA-CCB2ADC851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7770" y="2387840"/>
            <a:ext cx="5014912" cy="1537562"/>
          </a:xfrm>
        </p:spPr>
        <p:txBody>
          <a:bodyPr>
            <a:normAutofit fontScale="90000"/>
          </a:bodyPr>
          <a:lstStyle/>
          <a:p>
            <a:br>
              <a:rPr lang="en-SI" dirty="0"/>
            </a:br>
            <a:br>
              <a:rPr lang="en-SI" dirty="0"/>
            </a:br>
            <a:br>
              <a:rPr lang="en-SI" dirty="0"/>
            </a:br>
            <a:br>
              <a:rPr lang="en-SI" dirty="0"/>
            </a:br>
            <a:br>
              <a:rPr lang="en-SI" dirty="0"/>
            </a:br>
            <a:r>
              <a:rPr lang="en-SI" dirty="0"/>
              <a:t>                     ***</a:t>
            </a:r>
            <a:br>
              <a:rPr lang="en-SI" dirty="0"/>
            </a:br>
            <a:r>
              <a:rPr lang="en-SI" dirty="0"/>
              <a:t>                    </a:t>
            </a:r>
            <a:br>
              <a:rPr lang="en-SI" dirty="0"/>
            </a:br>
            <a:endParaRPr lang="en-S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22B12C-4BCA-F599-D460-4ADB79FDC2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7770" y="4358481"/>
            <a:ext cx="5014912" cy="813354"/>
          </a:xfrm>
        </p:spPr>
        <p:txBody>
          <a:bodyPr>
            <a:normAutofit fontScale="92500" lnSpcReduction="10000"/>
          </a:bodyPr>
          <a:lstStyle/>
          <a:p>
            <a:pPr algn="ctr">
              <a:lnSpc>
                <a:spcPct val="107000"/>
              </a:lnSpc>
              <a:spcAft>
                <a:spcPts val="450"/>
              </a:spcAft>
            </a:pPr>
            <a:r>
              <a:rPr lang="sl-SI" sz="2700" b="1" dirty="0">
                <a:latin typeface="Maiandra GD" panose="020E0502030308020204" pitchFamily="34" charset="77"/>
                <a:ea typeface="Calibri" panose="020F0502020204030204" pitchFamily="34" charset="0"/>
              </a:rPr>
              <a:t>CENIK / PRICE LIST</a:t>
            </a:r>
            <a:endParaRPr lang="en-SI" sz="27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450"/>
              </a:spcAft>
            </a:pPr>
            <a:r>
              <a:rPr lang="sl-SI" b="1" dirty="0">
                <a:latin typeface="Maiandra GD" panose="020E0502030308020204" pitchFamily="34" charset="77"/>
                <a:ea typeface="Calibri" panose="020F0502020204030204" pitchFamily="34" charset="0"/>
              </a:rPr>
              <a:t> </a:t>
            </a:r>
            <a:endParaRPr lang="en-SI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SI" dirty="0"/>
          </a:p>
        </p:txBody>
      </p:sp>
      <p:grpSp>
        <p:nvGrpSpPr>
          <p:cNvPr id="4" name="Platno 358">
            <a:extLst>
              <a:ext uri="{FF2B5EF4-FFF2-40B4-BE49-F238E27FC236}">
                <a16:creationId xmlns:a16="http://schemas.microsoft.com/office/drawing/2014/main" id="{5CD123A1-1F18-F584-7F4B-29CDF60DA258}"/>
              </a:ext>
            </a:extLst>
          </p:cNvPr>
          <p:cNvGrpSpPr/>
          <p:nvPr/>
        </p:nvGrpSpPr>
        <p:grpSpPr>
          <a:xfrm>
            <a:off x="1963639" y="2948339"/>
            <a:ext cx="3303091" cy="1589962"/>
            <a:chOff x="3176" y="-3175"/>
            <a:chExt cx="3177539" cy="146939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14B46FB9-65FA-F72A-977D-0EFF9FBD6AAE}"/>
                </a:ext>
              </a:extLst>
            </p:cNvPr>
            <p:cNvSpPr/>
            <p:nvPr/>
          </p:nvSpPr>
          <p:spPr>
            <a:xfrm>
              <a:off x="899795" y="899795"/>
              <a:ext cx="2280920" cy="566420"/>
            </a:xfrm>
            <a:prstGeom prst="rect">
              <a:avLst/>
            </a:prstGeom>
            <a:noFill/>
            <a:ln>
              <a:noFill/>
            </a:ln>
          </p:spPr>
          <p:txBody>
            <a:bodyPr/>
            <a:lstStyle/>
            <a:p>
              <a:pPr algn="just"/>
              <a:endParaRPr lang="en-SI" sz="1013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A22DAF89-72F5-1CD5-00C3-7B200B9EFB06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263" y="-3175"/>
              <a:ext cx="142875" cy="134620"/>
            </a:xfrm>
            <a:custGeom>
              <a:avLst/>
              <a:gdLst>
                <a:gd name="T0" fmla="*/ 34 w 45"/>
                <a:gd name="T1" fmla="*/ 9 h 42"/>
                <a:gd name="T2" fmla="*/ 31 w 45"/>
                <a:gd name="T3" fmla="*/ 6 h 42"/>
                <a:gd name="T4" fmla="*/ 31 w 45"/>
                <a:gd name="T5" fmla="*/ 6 h 42"/>
                <a:gd name="T6" fmla="*/ 26 w 45"/>
                <a:gd name="T7" fmla="*/ 11 h 42"/>
                <a:gd name="T8" fmla="*/ 20 w 45"/>
                <a:gd name="T9" fmla="*/ 16 h 42"/>
                <a:gd name="T10" fmla="*/ 17 w 45"/>
                <a:gd name="T11" fmla="*/ 20 h 42"/>
                <a:gd name="T12" fmla="*/ 23 w 45"/>
                <a:gd name="T13" fmla="*/ 25 h 42"/>
                <a:gd name="T14" fmla="*/ 29 w 45"/>
                <a:gd name="T15" fmla="*/ 20 h 42"/>
                <a:gd name="T16" fmla="*/ 26 w 45"/>
                <a:gd name="T17" fmla="*/ 17 h 42"/>
                <a:gd name="T18" fmla="*/ 29 w 45"/>
                <a:gd name="T19" fmla="*/ 14 h 42"/>
                <a:gd name="T20" fmla="*/ 35 w 45"/>
                <a:gd name="T21" fmla="*/ 20 h 42"/>
                <a:gd name="T22" fmla="*/ 23 w 45"/>
                <a:gd name="T23" fmla="*/ 31 h 42"/>
                <a:gd name="T24" fmla="*/ 11 w 45"/>
                <a:gd name="T25" fmla="*/ 20 h 42"/>
                <a:gd name="T26" fmla="*/ 21 w 45"/>
                <a:gd name="T27" fmla="*/ 10 h 42"/>
                <a:gd name="T28" fmla="*/ 28 w 45"/>
                <a:gd name="T29" fmla="*/ 4 h 42"/>
                <a:gd name="T30" fmla="*/ 26 w 45"/>
                <a:gd name="T31" fmla="*/ 2 h 42"/>
                <a:gd name="T32" fmla="*/ 20 w 45"/>
                <a:gd name="T33" fmla="*/ 2 h 42"/>
                <a:gd name="T34" fmla="*/ 0 w 45"/>
                <a:gd name="T35" fmla="*/ 20 h 42"/>
                <a:gd name="T36" fmla="*/ 23 w 45"/>
                <a:gd name="T37" fmla="*/ 42 h 42"/>
                <a:gd name="T38" fmla="*/ 45 w 45"/>
                <a:gd name="T39" fmla="*/ 20 h 42"/>
                <a:gd name="T40" fmla="*/ 34 w 45"/>
                <a:gd name="T41" fmla="*/ 9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5" h="42">
                  <a:moveTo>
                    <a:pt x="34" y="9"/>
                  </a:moveTo>
                  <a:cubicBezTo>
                    <a:pt x="31" y="6"/>
                    <a:pt x="31" y="6"/>
                    <a:pt x="31" y="6"/>
                  </a:cubicBezTo>
                  <a:cubicBezTo>
                    <a:pt x="31" y="6"/>
                    <a:pt x="31" y="6"/>
                    <a:pt x="31" y="6"/>
                  </a:cubicBezTo>
                  <a:cubicBezTo>
                    <a:pt x="26" y="11"/>
                    <a:pt x="26" y="11"/>
                    <a:pt x="26" y="11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23" y="25"/>
                    <a:pt x="23" y="25"/>
                    <a:pt x="23" y="25"/>
                  </a:cubicBezTo>
                  <a:cubicBezTo>
                    <a:pt x="29" y="20"/>
                    <a:pt x="29" y="20"/>
                    <a:pt x="29" y="20"/>
                  </a:cubicBezTo>
                  <a:cubicBezTo>
                    <a:pt x="26" y="17"/>
                    <a:pt x="26" y="17"/>
                    <a:pt x="26" y="17"/>
                  </a:cubicBezTo>
                  <a:cubicBezTo>
                    <a:pt x="29" y="14"/>
                    <a:pt x="29" y="14"/>
                    <a:pt x="29" y="14"/>
                  </a:cubicBezTo>
                  <a:cubicBezTo>
                    <a:pt x="35" y="20"/>
                    <a:pt x="35" y="20"/>
                    <a:pt x="35" y="20"/>
                  </a:cubicBezTo>
                  <a:cubicBezTo>
                    <a:pt x="23" y="31"/>
                    <a:pt x="23" y="31"/>
                    <a:pt x="23" y="31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21" y="10"/>
                    <a:pt x="21" y="10"/>
                    <a:pt x="21" y="10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6" y="2"/>
                    <a:pt x="26" y="2"/>
                    <a:pt x="26" y="2"/>
                  </a:cubicBezTo>
                  <a:cubicBezTo>
                    <a:pt x="24" y="0"/>
                    <a:pt x="20" y="1"/>
                    <a:pt x="20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10" y="34"/>
                    <a:pt x="23" y="42"/>
                  </a:cubicBezTo>
                  <a:cubicBezTo>
                    <a:pt x="36" y="34"/>
                    <a:pt x="45" y="20"/>
                    <a:pt x="45" y="20"/>
                  </a:cubicBezTo>
                  <a:lnTo>
                    <a:pt x="34" y="9"/>
                  </a:ln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51400" tIns="25700" rIns="51400" bIns="25700" anchor="t" anchorCtr="0" upright="1">
              <a:noAutofit/>
            </a:bodyPr>
            <a:lstStyle/>
            <a:p>
              <a:pPr algn="just"/>
              <a:endParaRPr lang="en-GB" sz="1013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AF359D04-32A1-6A0F-1A6A-91ECBE0704B4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6" y="179070"/>
              <a:ext cx="175260" cy="214630"/>
            </a:xfrm>
            <a:custGeom>
              <a:avLst/>
              <a:gdLst>
                <a:gd name="T0" fmla="*/ 47 w 55"/>
                <a:gd name="T1" fmla="*/ 0 h 67"/>
                <a:gd name="T2" fmla="*/ 23 w 55"/>
                <a:gd name="T3" fmla="*/ 0 h 67"/>
                <a:gd name="T4" fmla="*/ 0 w 55"/>
                <a:gd name="T5" fmla="*/ 23 h 67"/>
                <a:gd name="T6" fmla="*/ 0 w 55"/>
                <a:gd name="T7" fmla="*/ 63 h 67"/>
                <a:gd name="T8" fmla="*/ 6 w 55"/>
                <a:gd name="T9" fmla="*/ 67 h 67"/>
                <a:gd name="T10" fmla="*/ 48 w 55"/>
                <a:gd name="T11" fmla="*/ 67 h 67"/>
                <a:gd name="T12" fmla="*/ 55 w 55"/>
                <a:gd name="T13" fmla="*/ 8 h 67"/>
                <a:gd name="T14" fmla="*/ 47 w 55"/>
                <a:gd name="T15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" h="67">
                  <a:moveTo>
                    <a:pt x="47" y="0"/>
                  </a:moveTo>
                  <a:cubicBezTo>
                    <a:pt x="23" y="0"/>
                    <a:pt x="23" y="0"/>
                    <a:pt x="23" y="0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0" y="63"/>
                    <a:pt x="0" y="63"/>
                    <a:pt x="0" y="63"/>
                  </a:cubicBezTo>
                  <a:cubicBezTo>
                    <a:pt x="0" y="64"/>
                    <a:pt x="0" y="67"/>
                    <a:pt x="6" y="67"/>
                  </a:cubicBezTo>
                  <a:cubicBezTo>
                    <a:pt x="48" y="67"/>
                    <a:pt x="48" y="67"/>
                    <a:pt x="48" y="67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2" y="5"/>
                    <a:pt x="49" y="2"/>
                    <a:pt x="47" y="0"/>
                  </a:cubicBez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51400" tIns="25700" rIns="51400" bIns="25700" anchor="t" anchorCtr="0" upright="1">
              <a:noAutofit/>
            </a:bodyPr>
            <a:lstStyle/>
            <a:p>
              <a:pPr algn="just"/>
              <a:endParaRPr lang="en-GB" sz="1013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C55524BD-2155-C7A6-8978-8D66F7E0ADCA}"/>
                </a:ext>
              </a:extLst>
            </p:cNvPr>
            <p:cNvSpPr>
              <a:spLocks/>
            </p:cNvSpPr>
            <p:nvPr/>
          </p:nvSpPr>
          <p:spPr bwMode="auto">
            <a:xfrm>
              <a:off x="178436" y="150497"/>
              <a:ext cx="139700" cy="243205"/>
            </a:xfrm>
            <a:custGeom>
              <a:avLst/>
              <a:gdLst>
                <a:gd name="T0" fmla="*/ 44 w 44"/>
                <a:gd name="T1" fmla="*/ 71 h 76"/>
                <a:gd name="T2" fmla="*/ 36 w 44"/>
                <a:gd name="T3" fmla="*/ 7 h 76"/>
                <a:gd name="T4" fmla="*/ 36 w 44"/>
                <a:gd name="T5" fmla="*/ 4 h 76"/>
                <a:gd name="T6" fmla="*/ 36 w 44"/>
                <a:gd name="T7" fmla="*/ 4 h 76"/>
                <a:gd name="T8" fmla="*/ 30 w 44"/>
                <a:gd name="T9" fmla="*/ 0 h 76"/>
                <a:gd name="T10" fmla="*/ 14 w 44"/>
                <a:gd name="T11" fmla="*/ 0 h 76"/>
                <a:gd name="T12" fmla="*/ 9 w 44"/>
                <a:gd name="T13" fmla="*/ 3 h 76"/>
                <a:gd name="T14" fmla="*/ 8 w 44"/>
                <a:gd name="T15" fmla="*/ 3 h 76"/>
                <a:gd name="T16" fmla="*/ 8 w 44"/>
                <a:gd name="T17" fmla="*/ 4 h 76"/>
                <a:gd name="T18" fmla="*/ 8 w 44"/>
                <a:gd name="T19" fmla="*/ 6 h 76"/>
                <a:gd name="T20" fmla="*/ 7 w 44"/>
                <a:gd name="T21" fmla="*/ 6 h 76"/>
                <a:gd name="T22" fmla="*/ 0 w 44"/>
                <a:gd name="T23" fmla="*/ 76 h 76"/>
                <a:gd name="T24" fmla="*/ 37 w 44"/>
                <a:gd name="T25" fmla="*/ 76 h 76"/>
                <a:gd name="T26" fmla="*/ 37 w 44"/>
                <a:gd name="T27" fmla="*/ 76 h 76"/>
                <a:gd name="T28" fmla="*/ 44 w 44"/>
                <a:gd name="T29" fmla="*/ 71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4" h="76">
                  <a:moveTo>
                    <a:pt x="44" y="71"/>
                  </a:moveTo>
                  <a:cubicBezTo>
                    <a:pt x="36" y="7"/>
                    <a:pt x="36" y="7"/>
                    <a:pt x="36" y="7"/>
                  </a:cubicBezTo>
                  <a:cubicBezTo>
                    <a:pt x="36" y="6"/>
                    <a:pt x="36" y="5"/>
                    <a:pt x="36" y="4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4" y="0"/>
                    <a:pt x="30" y="0"/>
                    <a:pt x="30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1" y="0"/>
                    <a:pt x="9" y="1"/>
                    <a:pt x="9" y="3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3"/>
                    <a:pt x="8" y="4"/>
                    <a:pt x="8" y="4"/>
                  </a:cubicBezTo>
                  <a:cubicBezTo>
                    <a:pt x="8" y="5"/>
                    <a:pt x="8" y="6"/>
                    <a:pt x="8" y="6"/>
                  </a:cubicBezTo>
                  <a:cubicBezTo>
                    <a:pt x="7" y="6"/>
                    <a:pt x="7" y="6"/>
                    <a:pt x="7" y="6"/>
                  </a:cubicBezTo>
                  <a:cubicBezTo>
                    <a:pt x="0" y="76"/>
                    <a:pt x="0" y="76"/>
                    <a:pt x="0" y="76"/>
                  </a:cubicBezTo>
                  <a:cubicBezTo>
                    <a:pt x="37" y="76"/>
                    <a:pt x="37" y="76"/>
                    <a:pt x="37" y="76"/>
                  </a:cubicBezTo>
                  <a:cubicBezTo>
                    <a:pt x="37" y="76"/>
                    <a:pt x="37" y="76"/>
                    <a:pt x="37" y="76"/>
                  </a:cubicBezTo>
                  <a:cubicBezTo>
                    <a:pt x="43" y="76"/>
                    <a:pt x="44" y="72"/>
                    <a:pt x="44" y="71"/>
                  </a:cubicBezTo>
                  <a:close/>
                </a:path>
              </a:pathLst>
            </a:custGeom>
            <a:solidFill>
              <a:srgbClr val="9189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51400" tIns="25700" rIns="51400" bIns="25700" anchor="t" anchorCtr="0" upright="1">
              <a:noAutofit/>
            </a:bodyPr>
            <a:lstStyle/>
            <a:p>
              <a:pPr algn="just"/>
              <a:endParaRPr lang="en-GB" sz="1013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4EF4DF75-E28D-111D-B01C-6F480657339E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486" y="480060"/>
              <a:ext cx="57785" cy="86360"/>
            </a:xfrm>
            <a:custGeom>
              <a:avLst/>
              <a:gdLst>
                <a:gd name="T0" fmla="*/ 71 w 91"/>
                <a:gd name="T1" fmla="*/ 0 h 136"/>
                <a:gd name="T2" fmla="*/ 91 w 91"/>
                <a:gd name="T3" fmla="*/ 0 h 136"/>
                <a:gd name="T4" fmla="*/ 91 w 91"/>
                <a:gd name="T5" fmla="*/ 136 h 136"/>
                <a:gd name="T6" fmla="*/ 71 w 91"/>
                <a:gd name="T7" fmla="*/ 136 h 136"/>
                <a:gd name="T8" fmla="*/ 71 w 91"/>
                <a:gd name="T9" fmla="*/ 111 h 136"/>
                <a:gd name="T10" fmla="*/ 71 w 91"/>
                <a:gd name="T11" fmla="*/ 91 h 136"/>
                <a:gd name="T12" fmla="*/ 20 w 91"/>
                <a:gd name="T13" fmla="*/ 91 h 136"/>
                <a:gd name="T14" fmla="*/ 20 w 91"/>
                <a:gd name="T15" fmla="*/ 111 h 136"/>
                <a:gd name="T16" fmla="*/ 20 w 91"/>
                <a:gd name="T17" fmla="*/ 136 h 136"/>
                <a:gd name="T18" fmla="*/ 0 w 91"/>
                <a:gd name="T19" fmla="*/ 136 h 136"/>
                <a:gd name="T20" fmla="*/ 0 w 91"/>
                <a:gd name="T21" fmla="*/ 0 h 136"/>
                <a:gd name="T22" fmla="*/ 20 w 91"/>
                <a:gd name="T23" fmla="*/ 0 h 136"/>
                <a:gd name="T24" fmla="*/ 20 w 91"/>
                <a:gd name="T25" fmla="*/ 20 h 136"/>
                <a:gd name="T26" fmla="*/ 20 w 91"/>
                <a:gd name="T27" fmla="*/ 56 h 136"/>
                <a:gd name="T28" fmla="*/ 20 w 91"/>
                <a:gd name="T29" fmla="*/ 76 h 136"/>
                <a:gd name="T30" fmla="*/ 20 w 91"/>
                <a:gd name="T31" fmla="*/ 76 h 136"/>
                <a:gd name="T32" fmla="*/ 71 w 91"/>
                <a:gd name="T33" fmla="*/ 76 h 136"/>
                <a:gd name="T34" fmla="*/ 71 w 91"/>
                <a:gd name="T35" fmla="*/ 76 h 136"/>
                <a:gd name="T36" fmla="*/ 71 w 91"/>
                <a:gd name="T37" fmla="*/ 56 h 136"/>
                <a:gd name="T38" fmla="*/ 71 w 91"/>
                <a:gd name="T39" fmla="*/ 20 h 136"/>
                <a:gd name="T40" fmla="*/ 71 w 91"/>
                <a:gd name="T41" fmla="*/ 0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1" h="136">
                  <a:moveTo>
                    <a:pt x="71" y="0"/>
                  </a:moveTo>
                  <a:lnTo>
                    <a:pt x="91" y="0"/>
                  </a:lnTo>
                  <a:lnTo>
                    <a:pt x="91" y="136"/>
                  </a:lnTo>
                  <a:lnTo>
                    <a:pt x="71" y="136"/>
                  </a:lnTo>
                  <a:lnTo>
                    <a:pt x="71" y="111"/>
                  </a:lnTo>
                  <a:lnTo>
                    <a:pt x="71" y="91"/>
                  </a:lnTo>
                  <a:lnTo>
                    <a:pt x="20" y="91"/>
                  </a:lnTo>
                  <a:lnTo>
                    <a:pt x="20" y="111"/>
                  </a:lnTo>
                  <a:lnTo>
                    <a:pt x="20" y="136"/>
                  </a:lnTo>
                  <a:lnTo>
                    <a:pt x="0" y="136"/>
                  </a:lnTo>
                  <a:lnTo>
                    <a:pt x="0" y="0"/>
                  </a:lnTo>
                  <a:lnTo>
                    <a:pt x="20" y="0"/>
                  </a:lnTo>
                  <a:lnTo>
                    <a:pt x="20" y="20"/>
                  </a:lnTo>
                  <a:lnTo>
                    <a:pt x="20" y="56"/>
                  </a:lnTo>
                  <a:lnTo>
                    <a:pt x="20" y="76"/>
                  </a:lnTo>
                  <a:lnTo>
                    <a:pt x="20" y="76"/>
                  </a:lnTo>
                  <a:lnTo>
                    <a:pt x="71" y="76"/>
                  </a:lnTo>
                  <a:lnTo>
                    <a:pt x="71" y="76"/>
                  </a:lnTo>
                  <a:lnTo>
                    <a:pt x="71" y="56"/>
                  </a:lnTo>
                  <a:lnTo>
                    <a:pt x="71" y="20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9189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51400" tIns="25700" rIns="51400" bIns="25700" anchor="t" anchorCtr="0" upright="1">
              <a:noAutofit/>
            </a:bodyPr>
            <a:lstStyle/>
            <a:p>
              <a:pPr algn="just"/>
              <a:endParaRPr lang="en-GB" sz="1013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0419C04E-3BBA-CF47-0B2C-FA6C65037AB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2146" y="480060"/>
              <a:ext cx="85725" cy="86360"/>
            </a:xfrm>
            <a:custGeom>
              <a:avLst/>
              <a:gdLst>
                <a:gd name="T0" fmla="*/ 13 w 27"/>
                <a:gd name="T1" fmla="*/ 0 h 27"/>
                <a:gd name="T2" fmla="*/ 19 w 27"/>
                <a:gd name="T3" fmla="*/ 1 h 27"/>
                <a:gd name="T4" fmla="*/ 23 w 27"/>
                <a:gd name="T5" fmla="*/ 4 h 27"/>
                <a:gd name="T6" fmla="*/ 26 w 27"/>
                <a:gd name="T7" fmla="*/ 8 h 27"/>
                <a:gd name="T8" fmla="*/ 27 w 27"/>
                <a:gd name="T9" fmla="*/ 13 h 27"/>
                <a:gd name="T10" fmla="*/ 26 w 27"/>
                <a:gd name="T11" fmla="*/ 19 h 27"/>
                <a:gd name="T12" fmla="*/ 23 w 27"/>
                <a:gd name="T13" fmla="*/ 23 h 27"/>
                <a:gd name="T14" fmla="*/ 19 w 27"/>
                <a:gd name="T15" fmla="*/ 26 h 27"/>
                <a:gd name="T16" fmla="*/ 13 w 27"/>
                <a:gd name="T17" fmla="*/ 27 h 27"/>
                <a:gd name="T18" fmla="*/ 8 w 27"/>
                <a:gd name="T19" fmla="*/ 26 h 27"/>
                <a:gd name="T20" fmla="*/ 4 w 27"/>
                <a:gd name="T21" fmla="*/ 23 h 27"/>
                <a:gd name="T22" fmla="*/ 1 w 27"/>
                <a:gd name="T23" fmla="*/ 19 h 27"/>
                <a:gd name="T24" fmla="*/ 0 w 27"/>
                <a:gd name="T25" fmla="*/ 13 h 27"/>
                <a:gd name="T26" fmla="*/ 1 w 27"/>
                <a:gd name="T27" fmla="*/ 8 h 27"/>
                <a:gd name="T28" fmla="*/ 4 w 27"/>
                <a:gd name="T29" fmla="*/ 4 h 27"/>
                <a:gd name="T30" fmla="*/ 8 w 27"/>
                <a:gd name="T31" fmla="*/ 1 h 27"/>
                <a:gd name="T32" fmla="*/ 13 w 27"/>
                <a:gd name="T33" fmla="*/ 0 h 27"/>
                <a:gd name="T34" fmla="*/ 13 w 27"/>
                <a:gd name="T35" fmla="*/ 23 h 27"/>
                <a:gd name="T36" fmla="*/ 17 w 27"/>
                <a:gd name="T37" fmla="*/ 22 h 27"/>
                <a:gd name="T38" fmla="*/ 20 w 27"/>
                <a:gd name="T39" fmla="*/ 20 h 27"/>
                <a:gd name="T40" fmla="*/ 22 w 27"/>
                <a:gd name="T41" fmla="*/ 17 h 27"/>
                <a:gd name="T42" fmla="*/ 23 w 27"/>
                <a:gd name="T43" fmla="*/ 13 h 27"/>
                <a:gd name="T44" fmla="*/ 22 w 27"/>
                <a:gd name="T45" fmla="*/ 10 h 27"/>
                <a:gd name="T46" fmla="*/ 20 w 27"/>
                <a:gd name="T47" fmla="*/ 6 h 27"/>
                <a:gd name="T48" fmla="*/ 17 w 27"/>
                <a:gd name="T49" fmla="*/ 4 h 27"/>
                <a:gd name="T50" fmla="*/ 13 w 27"/>
                <a:gd name="T51" fmla="*/ 3 h 27"/>
                <a:gd name="T52" fmla="*/ 10 w 27"/>
                <a:gd name="T53" fmla="*/ 4 h 27"/>
                <a:gd name="T54" fmla="*/ 7 w 27"/>
                <a:gd name="T55" fmla="*/ 6 h 27"/>
                <a:gd name="T56" fmla="*/ 5 w 27"/>
                <a:gd name="T57" fmla="*/ 10 h 27"/>
                <a:gd name="T58" fmla="*/ 4 w 27"/>
                <a:gd name="T59" fmla="*/ 13 h 27"/>
                <a:gd name="T60" fmla="*/ 5 w 27"/>
                <a:gd name="T61" fmla="*/ 17 h 27"/>
                <a:gd name="T62" fmla="*/ 7 w 27"/>
                <a:gd name="T63" fmla="*/ 20 h 27"/>
                <a:gd name="T64" fmla="*/ 10 w 27"/>
                <a:gd name="T65" fmla="*/ 22 h 27"/>
                <a:gd name="T66" fmla="*/ 13 w 27"/>
                <a:gd name="T67" fmla="*/ 23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7" h="27">
                  <a:moveTo>
                    <a:pt x="13" y="0"/>
                  </a:moveTo>
                  <a:cubicBezTo>
                    <a:pt x="15" y="0"/>
                    <a:pt x="17" y="0"/>
                    <a:pt x="19" y="1"/>
                  </a:cubicBezTo>
                  <a:cubicBezTo>
                    <a:pt x="20" y="1"/>
                    <a:pt x="22" y="2"/>
                    <a:pt x="23" y="4"/>
                  </a:cubicBezTo>
                  <a:cubicBezTo>
                    <a:pt x="24" y="5"/>
                    <a:pt x="25" y="6"/>
                    <a:pt x="26" y="8"/>
                  </a:cubicBezTo>
                  <a:cubicBezTo>
                    <a:pt x="27" y="10"/>
                    <a:pt x="27" y="11"/>
                    <a:pt x="27" y="13"/>
                  </a:cubicBezTo>
                  <a:cubicBezTo>
                    <a:pt x="27" y="15"/>
                    <a:pt x="27" y="17"/>
                    <a:pt x="26" y="19"/>
                  </a:cubicBezTo>
                  <a:cubicBezTo>
                    <a:pt x="25" y="20"/>
                    <a:pt x="24" y="22"/>
                    <a:pt x="23" y="23"/>
                  </a:cubicBezTo>
                  <a:cubicBezTo>
                    <a:pt x="22" y="24"/>
                    <a:pt x="20" y="25"/>
                    <a:pt x="19" y="26"/>
                  </a:cubicBezTo>
                  <a:cubicBezTo>
                    <a:pt x="17" y="27"/>
                    <a:pt x="15" y="27"/>
                    <a:pt x="13" y="27"/>
                  </a:cubicBezTo>
                  <a:cubicBezTo>
                    <a:pt x="11" y="27"/>
                    <a:pt x="10" y="27"/>
                    <a:pt x="8" y="26"/>
                  </a:cubicBezTo>
                  <a:cubicBezTo>
                    <a:pt x="6" y="25"/>
                    <a:pt x="5" y="24"/>
                    <a:pt x="4" y="23"/>
                  </a:cubicBezTo>
                  <a:cubicBezTo>
                    <a:pt x="3" y="22"/>
                    <a:pt x="2" y="20"/>
                    <a:pt x="1" y="19"/>
                  </a:cubicBezTo>
                  <a:cubicBezTo>
                    <a:pt x="0" y="17"/>
                    <a:pt x="0" y="15"/>
                    <a:pt x="0" y="13"/>
                  </a:cubicBezTo>
                  <a:cubicBezTo>
                    <a:pt x="0" y="11"/>
                    <a:pt x="0" y="10"/>
                    <a:pt x="1" y="8"/>
                  </a:cubicBezTo>
                  <a:cubicBezTo>
                    <a:pt x="2" y="6"/>
                    <a:pt x="3" y="5"/>
                    <a:pt x="4" y="4"/>
                  </a:cubicBezTo>
                  <a:cubicBezTo>
                    <a:pt x="5" y="2"/>
                    <a:pt x="6" y="1"/>
                    <a:pt x="8" y="1"/>
                  </a:cubicBezTo>
                  <a:cubicBezTo>
                    <a:pt x="10" y="0"/>
                    <a:pt x="11" y="0"/>
                    <a:pt x="13" y="0"/>
                  </a:cubicBezTo>
                  <a:close/>
                  <a:moveTo>
                    <a:pt x="13" y="23"/>
                  </a:moveTo>
                  <a:cubicBezTo>
                    <a:pt x="15" y="23"/>
                    <a:pt x="16" y="23"/>
                    <a:pt x="17" y="22"/>
                  </a:cubicBezTo>
                  <a:cubicBezTo>
                    <a:pt x="18" y="22"/>
                    <a:pt x="19" y="21"/>
                    <a:pt x="20" y="20"/>
                  </a:cubicBezTo>
                  <a:cubicBezTo>
                    <a:pt x="21" y="19"/>
                    <a:pt x="22" y="18"/>
                    <a:pt x="22" y="17"/>
                  </a:cubicBezTo>
                  <a:cubicBezTo>
                    <a:pt x="23" y="16"/>
                    <a:pt x="23" y="15"/>
                    <a:pt x="23" y="13"/>
                  </a:cubicBezTo>
                  <a:cubicBezTo>
                    <a:pt x="23" y="12"/>
                    <a:pt x="23" y="11"/>
                    <a:pt x="22" y="10"/>
                  </a:cubicBezTo>
                  <a:cubicBezTo>
                    <a:pt x="22" y="8"/>
                    <a:pt x="21" y="7"/>
                    <a:pt x="20" y="6"/>
                  </a:cubicBezTo>
                  <a:cubicBezTo>
                    <a:pt x="19" y="5"/>
                    <a:pt x="18" y="5"/>
                    <a:pt x="17" y="4"/>
                  </a:cubicBezTo>
                  <a:cubicBezTo>
                    <a:pt x="16" y="4"/>
                    <a:pt x="15" y="3"/>
                    <a:pt x="13" y="3"/>
                  </a:cubicBezTo>
                  <a:cubicBezTo>
                    <a:pt x="12" y="3"/>
                    <a:pt x="11" y="4"/>
                    <a:pt x="10" y="4"/>
                  </a:cubicBezTo>
                  <a:cubicBezTo>
                    <a:pt x="9" y="5"/>
                    <a:pt x="8" y="5"/>
                    <a:pt x="7" y="6"/>
                  </a:cubicBezTo>
                  <a:cubicBezTo>
                    <a:pt x="6" y="7"/>
                    <a:pt x="5" y="8"/>
                    <a:pt x="5" y="10"/>
                  </a:cubicBezTo>
                  <a:cubicBezTo>
                    <a:pt x="4" y="11"/>
                    <a:pt x="4" y="12"/>
                    <a:pt x="4" y="13"/>
                  </a:cubicBezTo>
                  <a:cubicBezTo>
                    <a:pt x="4" y="15"/>
                    <a:pt x="4" y="16"/>
                    <a:pt x="5" y="17"/>
                  </a:cubicBezTo>
                  <a:cubicBezTo>
                    <a:pt x="5" y="18"/>
                    <a:pt x="6" y="19"/>
                    <a:pt x="7" y="20"/>
                  </a:cubicBezTo>
                  <a:cubicBezTo>
                    <a:pt x="8" y="21"/>
                    <a:pt x="9" y="22"/>
                    <a:pt x="10" y="22"/>
                  </a:cubicBezTo>
                  <a:cubicBezTo>
                    <a:pt x="11" y="23"/>
                    <a:pt x="12" y="23"/>
                    <a:pt x="13" y="23"/>
                  </a:cubicBezTo>
                  <a:close/>
                </a:path>
              </a:pathLst>
            </a:custGeom>
            <a:solidFill>
              <a:srgbClr val="9189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51400" tIns="25700" rIns="51400" bIns="25700" anchor="t" anchorCtr="0" upright="1">
              <a:noAutofit/>
            </a:bodyPr>
            <a:lstStyle/>
            <a:p>
              <a:pPr algn="just"/>
              <a:endParaRPr lang="en-GB" sz="1013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660FAB88-4916-00EB-6F38-631125355A6A}"/>
                </a:ext>
              </a:extLst>
            </p:cNvPr>
            <p:cNvSpPr>
              <a:spLocks/>
            </p:cNvSpPr>
            <p:nvPr/>
          </p:nvSpPr>
          <p:spPr bwMode="auto">
            <a:xfrm>
              <a:off x="881383" y="480060"/>
              <a:ext cx="53975" cy="86360"/>
            </a:xfrm>
            <a:custGeom>
              <a:avLst/>
              <a:gdLst>
                <a:gd name="T0" fmla="*/ 0 w 85"/>
                <a:gd name="T1" fmla="*/ 0 h 136"/>
                <a:gd name="T2" fmla="*/ 85 w 85"/>
                <a:gd name="T3" fmla="*/ 0 h 136"/>
                <a:gd name="T4" fmla="*/ 85 w 85"/>
                <a:gd name="T5" fmla="*/ 20 h 136"/>
                <a:gd name="T6" fmla="*/ 50 w 85"/>
                <a:gd name="T7" fmla="*/ 20 h 136"/>
                <a:gd name="T8" fmla="*/ 50 w 85"/>
                <a:gd name="T9" fmla="*/ 136 h 136"/>
                <a:gd name="T10" fmla="*/ 30 w 85"/>
                <a:gd name="T11" fmla="*/ 136 h 136"/>
                <a:gd name="T12" fmla="*/ 30 w 85"/>
                <a:gd name="T13" fmla="*/ 20 h 136"/>
                <a:gd name="T14" fmla="*/ 0 w 85"/>
                <a:gd name="T15" fmla="*/ 20 h 136"/>
                <a:gd name="T16" fmla="*/ 0 w 85"/>
                <a:gd name="T17" fmla="*/ 0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5" h="136">
                  <a:moveTo>
                    <a:pt x="0" y="0"/>
                  </a:moveTo>
                  <a:lnTo>
                    <a:pt x="85" y="0"/>
                  </a:lnTo>
                  <a:lnTo>
                    <a:pt x="85" y="20"/>
                  </a:lnTo>
                  <a:lnTo>
                    <a:pt x="50" y="20"/>
                  </a:lnTo>
                  <a:lnTo>
                    <a:pt x="50" y="136"/>
                  </a:lnTo>
                  <a:lnTo>
                    <a:pt x="30" y="136"/>
                  </a:lnTo>
                  <a:lnTo>
                    <a:pt x="30" y="20"/>
                  </a:lnTo>
                  <a:lnTo>
                    <a:pt x="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189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51400" tIns="25700" rIns="51400" bIns="25700" anchor="t" anchorCtr="0" upright="1">
              <a:noAutofit/>
            </a:bodyPr>
            <a:lstStyle/>
            <a:p>
              <a:pPr algn="just"/>
              <a:endParaRPr lang="en-GB" sz="1013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EB8A1727-D616-ECDE-B033-2B5DEEC5EA9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8231" y="480060"/>
              <a:ext cx="50800" cy="86360"/>
            </a:xfrm>
            <a:custGeom>
              <a:avLst/>
              <a:gdLst>
                <a:gd name="T0" fmla="*/ 20 w 80"/>
                <a:gd name="T1" fmla="*/ 116 h 136"/>
                <a:gd name="T2" fmla="*/ 80 w 80"/>
                <a:gd name="T3" fmla="*/ 116 h 136"/>
                <a:gd name="T4" fmla="*/ 80 w 80"/>
                <a:gd name="T5" fmla="*/ 136 h 136"/>
                <a:gd name="T6" fmla="*/ 0 w 80"/>
                <a:gd name="T7" fmla="*/ 136 h 136"/>
                <a:gd name="T8" fmla="*/ 0 w 80"/>
                <a:gd name="T9" fmla="*/ 0 h 136"/>
                <a:gd name="T10" fmla="*/ 80 w 80"/>
                <a:gd name="T11" fmla="*/ 0 h 136"/>
                <a:gd name="T12" fmla="*/ 80 w 80"/>
                <a:gd name="T13" fmla="*/ 20 h 136"/>
                <a:gd name="T14" fmla="*/ 20 w 80"/>
                <a:gd name="T15" fmla="*/ 20 h 136"/>
                <a:gd name="T16" fmla="*/ 20 w 80"/>
                <a:gd name="T17" fmla="*/ 40 h 136"/>
                <a:gd name="T18" fmla="*/ 20 w 80"/>
                <a:gd name="T19" fmla="*/ 50 h 136"/>
                <a:gd name="T20" fmla="*/ 20 w 80"/>
                <a:gd name="T21" fmla="*/ 66 h 136"/>
                <a:gd name="T22" fmla="*/ 70 w 80"/>
                <a:gd name="T23" fmla="*/ 66 h 136"/>
                <a:gd name="T24" fmla="*/ 70 w 80"/>
                <a:gd name="T25" fmla="*/ 86 h 136"/>
                <a:gd name="T26" fmla="*/ 20 w 80"/>
                <a:gd name="T27" fmla="*/ 86 h 136"/>
                <a:gd name="T28" fmla="*/ 20 w 80"/>
                <a:gd name="T29" fmla="*/ 116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0" h="136">
                  <a:moveTo>
                    <a:pt x="20" y="116"/>
                  </a:moveTo>
                  <a:lnTo>
                    <a:pt x="80" y="116"/>
                  </a:lnTo>
                  <a:lnTo>
                    <a:pt x="80" y="136"/>
                  </a:lnTo>
                  <a:lnTo>
                    <a:pt x="0" y="136"/>
                  </a:lnTo>
                  <a:lnTo>
                    <a:pt x="0" y="0"/>
                  </a:lnTo>
                  <a:lnTo>
                    <a:pt x="80" y="0"/>
                  </a:lnTo>
                  <a:lnTo>
                    <a:pt x="80" y="20"/>
                  </a:lnTo>
                  <a:lnTo>
                    <a:pt x="20" y="20"/>
                  </a:lnTo>
                  <a:lnTo>
                    <a:pt x="20" y="40"/>
                  </a:lnTo>
                  <a:lnTo>
                    <a:pt x="20" y="50"/>
                  </a:lnTo>
                  <a:lnTo>
                    <a:pt x="20" y="66"/>
                  </a:lnTo>
                  <a:lnTo>
                    <a:pt x="70" y="66"/>
                  </a:lnTo>
                  <a:lnTo>
                    <a:pt x="70" y="86"/>
                  </a:lnTo>
                  <a:lnTo>
                    <a:pt x="20" y="86"/>
                  </a:lnTo>
                  <a:lnTo>
                    <a:pt x="20" y="116"/>
                  </a:lnTo>
                  <a:close/>
                </a:path>
              </a:pathLst>
            </a:custGeom>
            <a:solidFill>
              <a:srgbClr val="9189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51400" tIns="25700" rIns="51400" bIns="25700" anchor="t" anchorCtr="0" upright="1">
              <a:noAutofit/>
            </a:bodyPr>
            <a:lstStyle/>
            <a:p>
              <a:pPr algn="just"/>
              <a:endParaRPr lang="en-GB" sz="1013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FB88665-1770-0871-ED0E-D601F0664A52}"/>
                </a:ext>
              </a:extLst>
            </p:cNvPr>
            <p:cNvSpPr>
              <a:spLocks/>
            </p:cNvSpPr>
            <p:nvPr/>
          </p:nvSpPr>
          <p:spPr bwMode="auto">
            <a:xfrm>
              <a:off x="1272541" y="480060"/>
              <a:ext cx="47625" cy="86360"/>
            </a:xfrm>
            <a:custGeom>
              <a:avLst/>
              <a:gdLst>
                <a:gd name="T0" fmla="*/ 20 w 75"/>
                <a:gd name="T1" fmla="*/ 116 h 136"/>
                <a:gd name="T2" fmla="*/ 75 w 75"/>
                <a:gd name="T3" fmla="*/ 116 h 136"/>
                <a:gd name="T4" fmla="*/ 75 w 75"/>
                <a:gd name="T5" fmla="*/ 136 h 136"/>
                <a:gd name="T6" fmla="*/ 0 w 75"/>
                <a:gd name="T7" fmla="*/ 136 h 136"/>
                <a:gd name="T8" fmla="*/ 0 w 75"/>
                <a:gd name="T9" fmla="*/ 0 h 136"/>
                <a:gd name="T10" fmla="*/ 20 w 75"/>
                <a:gd name="T11" fmla="*/ 0 h 136"/>
                <a:gd name="T12" fmla="*/ 20 w 75"/>
                <a:gd name="T13" fmla="*/ 116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5" h="136">
                  <a:moveTo>
                    <a:pt x="20" y="116"/>
                  </a:moveTo>
                  <a:lnTo>
                    <a:pt x="75" y="116"/>
                  </a:lnTo>
                  <a:lnTo>
                    <a:pt x="75" y="136"/>
                  </a:lnTo>
                  <a:lnTo>
                    <a:pt x="0" y="136"/>
                  </a:lnTo>
                  <a:lnTo>
                    <a:pt x="0" y="0"/>
                  </a:lnTo>
                  <a:lnTo>
                    <a:pt x="20" y="0"/>
                  </a:lnTo>
                  <a:lnTo>
                    <a:pt x="20" y="116"/>
                  </a:lnTo>
                  <a:close/>
                </a:path>
              </a:pathLst>
            </a:custGeom>
            <a:solidFill>
              <a:srgbClr val="9189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51400" tIns="25700" rIns="51400" bIns="25700" anchor="t" anchorCtr="0" upright="1">
              <a:noAutofit/>
            </a:bodyPr>
            <a:lstStyle/>
            <a:p>
              <a:pPr algn="just"/>
              <a:endParaRPr lang="en-GB" sz="1013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513A93E9-829A-230B-E865-D2D86AAE8B10}"/>
                </a:ext>
              </a:extLst>
            </p:cNvPr>
            <p:cNvSpPr>
              <a:spLocks/>
            </p:cNvSpPr>
            <p:nvPr/>
          </p:nvSpPr>
          <p:spPr bwMode="auto">
            <a:xfrm>
              <a:off x="763272" y="134620"/>
              <a:ext cx="276860" cy="259080"/>
            </a:xfrm>
            <a:custGeom>
              <a:avLst/>
              <a:gdLst>
                <a:gd name="T0" fmla="*/ 221 w 436"/>
                <a:gd name="T1" fmla="*/ 403 h 408"/>
                <a:gd name="T2" fmla="*/ 341 w 436"/>
                <a:gd name="T3" fmla="*/ 146 h 408"/>
                <a:gd name="T4" fmla="*/ 386 w 436"/>
                <a:gd name="T5" fmla="*/ 408 h 408"/>
                <a:gd name="T6" fmla="*/ 436 w 436"/>
                <a:gd name="T7" fmla="*/ 408 h 408"/>
                <a:gd name="T8" fmla="*/ 361 w 436"/>
                <a:gd name="T9" fmla="*/ 0 h 408"/>
                <a:gd name="T10" fmla="*/ 221 w 436"/>
                <a:gd name="T11" fmla="*/ 297 h 408"/>
                <a:gd name="T12" fmla="*/ 75 w 436"/>
                <a:gd name="T13" fmla="*/ 0 h 408"/>
                <a:gd name="T14" fmla="*/ 0 w 436"/>
                <a:gd name="T15" fmla="*/ 408 h 408"/>
                <a:gd name="T16" fmla="*/ 50 w 436"/>
                <a:gd name="T17" fmla="*/ 408 h 408"/>
                <a:gd name="T18" fmla="*/ 96 w 436"/>
                <a:gd name="T19" fmla="*/ 146 h 408"/>
                <a:gd name="T20" fmla="*/ 221 w 436"/>
                <a:gd name="T21" fmla="*/ 403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36" h="408">
                  <a:moveTo>
                    <a:pt x="221" y="403"/>
                  </a:moveTo>
                  <a:lnTo>
                    <a:pt x="341" y="146"/>
                  </a:lnTo>
                  <a:lnTo>
                    <a:pt x="386" y="408"/>
                  </a:lnTo>
                  <a:lnTo>
                    <a:pt x="436" y="408"/>
                  </a:lnTo>
                  <a:lnTo>
                    <a:pt x="361" y="0"/>
                  </a:lnTo>
                  <a:lnTo>
                    <a:pt x="221" y="297"/>
                  </a:lnTo>
                  <a:lnTo>
                    <a:pt x="75" y="0"/>
                  </a:lnTo>
                  <a:lnTo>
                    <a:pt x="0" y="408"/>
                  </a:lnTo>
                  <a:lnTo>
                    <a:pt x="50" y="408"/>
                  </a:lnTo>
                  <a:lnTo>
                    <a:pt x="96" y="146"/>
                  </a:lnTo>
                  <a:lnTo>
                    <a:pt x="221" y="403"/>
                  </a:ln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51400" tIns="25700" rIns="51400" bIns="25700" anchor="t" anchorCtr="0" upright="1">
              <a:noAutofit/>
            </a:bodyPr>
            <a:lstStyle/>
            <a:p>
              <a:pPr algn="just"/>
              <a:endParaRPr lang="en-GB" sz="1013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93525BD6-12CF-ACA2-F644-DC53BC533CD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48717" y="134620"/>
              <a:ext cx="171450" cy="259080"/>
            </a:xfrm>
            <a:custGeom>
              <a:avLst/>
              <a:gdLst>
                <a:gd name="T0" fmla="*/ 52 w 54"/>
                <a:gd name="T1" fmla="*/ 67 h 81"/>
                <a:gd name="T2" fmla="*/ 54 w 54"/>
                <a:gd name="T3" fmla="*/ 58 h 81"/>
                <a:gd name="T4" fmla="*/ 51 w 54"/>
                <a:gd name="T5" fmla="*/ 47 h 81"/>
                <a:gd name="T6" fmla="*/ 43 w 54"/>
                <a:gd name="T7" fmla="*/ 39 h 81"/>
                <a:gd name="T8" fmla="*/ 41 w 54"/>
                <a:gd name="T9" fmla="*/ 38 h 81"/>
                <a:gd name="T10" fmla="*/ 43 w 54"/>
                <a:gd name="T11" fmla="*/ 37 h 81"/>
                <a:gd name="T12" fmla="*/ 46 w 54"/>
                <a:gd name="T13" fmla="*/ 34 h 81"/>
                <a:gd name="T14" fmla="*/ 49 w 54"/>
                <a:gd name="T15" fmla="*/ 30 h 81"/>
                <a:gd name="T16" fmla="*/ 50 w 54"/>
                <a:gd name="T17" fmla="*/ 26 h 81"/>
                <a:gd name="T18" fmla="*/ 51 w 54"/>
                <a:gd name="T19" fmla="*/ 21 h 81"/>
                <a:gd name="T20" fmla="*/ 49 w 54"/>
                <a:gd name="T21" fmla="*/ 13 h 81"/>
                <a:gd name="T22" fmla="*/ 45 w 54"/>
                <a:gd name="T23" fmla="*/ 6 h 81"/>
                <a:gd name="T24" fmla="*/ 38 w 54"/>
                <a:gd name="T25" fmla="*/ 2 h 81"/>
                <a:gd name="T26" fmla="*/ 30 w 54"/>
                <a:gd name="T27" fmla="*/ 0 h 81"/>
                <a:gd name="T28" fmla="*/ 0 w 54"/>
                <a:gd name="T29" fmla="*/ 0 h 81"/>
                <a:gd name="T30" fmla="*/ 0 w 54"/>
                <a:gd name="T31" fmla="*/ 81 h 81"/>
                <a:gd name="T32" fmla="*/ 31 w 54"/>
                <a:gd name="T33" fmla="*/ 81 h 81"/>
                <a:gd name="T34" fmla="*/ 40 w 54"/>
                <a:gd name="T35" fmla="*/ 79 h 81"/>
                <a:gd name="T36" fmla="*/ 47 w 54"/>
                <a:gd name="T37" fmla="*/ 74 h 81"/>
                <a:gd name="T38" fmla="*/ 52 w 54"/>
                <a:gd name="T39" fmla="*/ 67 h 81"/>
                <a:gd name="T40" fmla="*/ 9 w 54"/>
                <a:gd name="T41" fmla="*/ 8 h 81"/>
                <a:gd name="T42" fmla="*/ 28 w 54"/>
                <a:gd name="T43" fmla="*/ 8 h 81"/>
                <a:gd name="T44" fmla="*/ 38 w 54"/>
                <a:gd name="T45" fmla="*/ 12 h 81"/>
                <a:gd name="T46" fmla="*/ 42 w 54"/>
                <a:gd name="T47" fmla="*/ 21 h 81"/>
                <a:gd name="T48" fmla="*/ 41 w 54"/>
                <a:gd name="T49" fmla="*/ 27 h 81"/>
                <a:gd name="T50" fmla="*/ 38 w 54"/>
                <a:gd name="T51" fmla="*/ 31 h 81"/>
                <a:gd name="T52" fmla="*/ 33 w 54"/>
                <a:gd name="T53" fmla="*/ 34 h 81"/>
                <a:gd name="T54" fmla="*/ 28 w 54"/>
                <a:gd name="T55" fmla="*/ 35 h 81"/>
                <a:gd name="T56" fmla="*/ 9 w 54"/>
                <a:gd name="T57" fmla="*/ 35 h 81"/>
                <a:gd name="T58" fmla="*/ 9 w 54"/>
                <a:gd name="T59" fmla="*/ 8 h 81"/>
                <a:gd name="T60" fmla="*/ 43 w 54"/>
                <a:gd name="T61" fmla="*/ 64 h 81"/>
                <a:gd name="T62" fmla="*/ 40 w 54"/>
                <a:gd name="T63" fmla="*/ 69 h 81"/>
                <a:gd name="T64" fmla="*/ 35 w 54"/>
                <a:gd name="T65" fmla="*/ 72 h 81"/>
                <a:gd name="T66" fmla="*/ 29 w 54"/>
                <a:gd name="T67" fmla="*/ 73 h 81"/>
                <a:gd name="T68" fmla="*/ 9 w 54"/>
                <a:gd name="T69" fmla="*/ 73 h 81"/>
                <a:gd name="T70" fmla="*/ 9 w 54"/>
                <a:gd name="T71" fmla="*/ 42 h 81"/>
                <a:gd name="T72" fmla="*/ 29 w 54"/>
                <a:gd name="T73" fmla="*/ 42 h 81"/>
                <a:gd name="T74" fmla="*/ 35 w 54"/>
                <a:gd name="T75" fmla="*/ 44 h 81"/>
                <a:gd name="T76" fmla="*/ 40 w 54"/>
                <a:gd name="T77" fmla="*/ 47 h 81"/>
                <a:gd name="T78" fmla="*/ 43 w 54"/>
                <a:gd name="T79" fmla="*/ 52 h 81"/>
                <a:gd name="T80" fmla="*/ 44 w 54"/>
                <a:gd name="T81" fmla="*/ 58 h 81"/>
                <a:gd name="T82" fmla="*/ 43 w 54"/>
                <a:gd name="T83" fmla="*/ 64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54" h="81">
                  <a:moveTo>
                    <a:pt x="52" y="67"/>
                  </a:moveTo>
                  <a:cubicBezTo>
                    <a:pt x="53" y="64"/>
                    <a:pt x="54" y="61"/>
                    <a:pt x="54" y="58"/>
                  </a:cubicBezTo>
                  <a:cubicBezTo>
                    <a:pt x="54" y="54"/>
                    <a:pt x="53" y="50"/>
                    <a:pt x="51" y="47"/>
                  </a:cubicBezTo>
                  <a:cubicBezTo>
                    <a:pt x="49" y="44"/>
                    <a:pt x="46" y="41"/>
                    <a:pt x="43" y="39"/>
                  </a:cubicBezTo>
                  <a:cubicBezTo>
                    <a:pt x="41" y="38"/>
                    <a:pt x="41" y="38"/>
                    <a:pt x="41" y="38"/>
                  </a:cubicBezTo>
                  <a:cubicBezTo>
                    <a:pt x="43" y="37"/>
                    <a:pt x="43" y="37"/>
                    <a:pt x="43" y="37"/>
                  </a:cubicBezTo>
                  <a:cubicBezTo>
                    <a:pt x="44" y="36"/>
                    <a:pt x="45" y="35"/>
                    <a:pt x="46" y="34"/>
                  </a:cubicBezTo>
                  <a:cubicBezTo>
                    <a:pt x="47" y="33"/>
                    <a:pt x="48" y="32"/>
                    <a:pt x="49" y="30"/>
                  </a:cubicBezTo>
                  <a:cubicBezTo>
                    <a:pt x="49" y="29"/>
                    <a:pt x="50" y="28"/>
                    <a:pt x="50" y="26"/>
                  </a:cubicBezTo>
                  <a:cubicBezTo>
                    <a:pt x="51" y="25"/>
                    <a:pt x="51" y="23"/>
                    <a:pt x="51" y="21"/>
                  </a:cubicBezTo>
                  <a:cubicBezTo>
                    <a:pt x="51" y="18"/>
                    <a:pt x="51" y="16"/>
                    <a:pt x="49" y="13"/>
                  </a:cubicBezTo>
                  <a:cubicBezTo>
                    <a:pt x="48" y="10"/>
                    <a:pt x="47" y="8"/>
                    <a:pt x="45" y="6"/>
                  </a:cubicBezTo>
                  <a:cubicBezTo>
                    <a:pt x="43" y="4"/>
                    <a:pt x="41" y="3"/>
                    <a:pt x="38" y="2"/>
                  </a:cubicBezTo>
                  <a:cubicBezTo>
                    <a:pt x="36" y="1"/>
                    <a:pt x="33" y="0"/>
                    <a:pt x="3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1" y="81"/>
                    <a:pt x="31" y="81"/>
                    <a:pt x="31" y="81"/>
                  </a:cubicBezTo>
                  <a:cubicBezTo>
                    <a:pt x="34" y="81"/>
                    <a:pt x="37" y="80"/>
                    <a:pt x="40" y="79"/>
                  </a:cubicBezTo>
                  <a:cubicBezTo>
                    <a:pt x="42" y="78"/>
                    <a:pt x="45" y="76"/>
                    <a:pt x="47" y="74"/>
                  </a:cubicBezTo>
                  <a:cubicBezTo>
                    <a:pt x="49" y="72"/>
                    <a:pt x="51" y="70"/>
                    <a:pt x="52" y="67"/>
                  </a:cubicBezTo>
                  <a:close/>
                  <a:moveTo>
                    <a:pt x="9" y="8"/>
                  </a:moveTo>
                  <a:cubicBezTo>
                    <a:pt x="28" y="8"/>
                    <a:pt x="28" y="8"/>
                    <a:pt x="28" y="8"/>
                  </a:cubicBezTo>
                  <a:cubicBezTo>
                    <a:pt x="32" y="8"/>
                    <a:pt x="35" y="9"/>
                    <a:pt x="38" y="12"/>
                  </a:cubicBezTo>
                  <a:cubicBezTo>
                    <a:pt x="40" y="14"/>
                    <a:pt x="42" y="18"/>
                    <a:pt x="42" y="21"/>
                  </a:cubicBezTo>
                  <a:cubicBezTo>
                    <a:pt x="42" y="23"/>
                    <a:pt x="41" y="25"/>
                    <a:pt x="41" y="27"/>
                  </a:cubicBezTo>
                  <a:cubicBezTo>
                    <a:pt x="40" y="28"/>
                    <a:pt x="39" y="30"/>
                    <a:pt x="38" y="31"/>
                  </a:cubicBezTo>
                  <a:cubicBezTo>
                    <a:pt x="36" y="32"/>
                    <a:pt x="35" y="33"/>
                    <a:pt x="33" y="34"/>
                  </a:cubicBezTo>
                  <a:cubicBezTo>
                    <a:pt x="32" y="34"/>
                    <a:pt x="30" y="35"/>
                    <a:pt x="28" y="35"/>
                  </a:cubicBezTo>
                  <a:cubicBezTo>
                    <a:pt x="9" y="35"/>
                    <a:pt x="9" y="35"/>
                    <a:pt x="9" y="35"/>
                  </a:cubicBezTo>
                  <a:lnTo>
                    <a:pt x="9" y="8"/>
                  </a:lnTo>
                  <a:close/>
                  <a:moveTo>
                    <a:pt x="43" y="64"/>
                  </a:moveTo>
                  <a:cubicBezTo>
                    <a:pt x="42" y="66"/>
                    <a:pt x="41" y="67"/>
                    <a:pt x="40" y="69"/>
                  </a:cubicBezTo>
                  <a:cubicBezTo>
                    <a:pt x="38" y="70"/>
                    <a:pt x="36" y="71"/>
                    <a:pt x="35" y="72"/>
                  </a:cubicBezTo>
                  <a:cubicBezTo>
                    <a:pt x="33" y="73"/>
                    <a:pt x="31" y="73"/>
                    <a:pt x="29" y="73"/>
                  </a:cubicBezTo>
                  <a:cubicBezTo>
                    <a:pt x="9" y="73"/>
                    <a:pt x="9" y="73"/>
                    <a:pt x="9" y="73"/>
                  </a:cubicBezTo>
                  <a:cubicBezTo>
                    <a:pt x="9" y="42"/>
                    <a:pt x="9" y="42"/>
                    <a:pt x="9" y="42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1" y="42"/>
                    <a:pt x="33" y="43"/>
                    <a:pt x="35" y="44"/>
                  </a:cubicBezTo>
                  <a:cubicBezTo>
                    <a:pt x="36" y="44"/>
                    <a:pt x="38" y="46"/>
                    <a:pt x="40" y="47"/>
                  </a:cubicBezTo>
                  <a:cubicBezTo>
                    <a:pt x="41" y="48"/>
                    <a:pt x="42" y="50"/>
                    <a:pt x="43" y="52"/>
                  </a:cubicBezTo>
                  <a:cubicBezTo>
                    <a:pt x="44" y="54"/>
                    <a:pt x="44" y="56"/>
                    <a:pt x="44" y="58"/>
                  </a:cubicBezTo>
                  <a:cubicBezTo>
                    <a:pt x="44" y="60"/>
                    <a:pt x="44" y="62"/>
                    <a:pt x="43" y="64"/>
                  </a:cubicBez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51400" tIns="25700" rIns="51400" bIns="25700" anchor="t" anchorCtr="0" upright="1">
              <a:noAutofit/>
            </a:bodyPr>
            <a:lstStyle/>
            <a:p>
              <a:pPr algn="just"/>
              <a:endParaRPr lang="en-GB" sz="1013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217A6305-4DF5-3A3F-A606-F899A9464C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4942" y="134620"/>
              <a:ext cx="28575" cy="259080"/>
            </a:xfrm>
            <a:prstGeom prst="rect">
              <a:avLst/>
            </a:pr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51400" tIns="25700" rIns="51400" bIns="25700" anchor="t" anchorCtr="0" upright="1">
              <a:noAutofit/>
            </a:bodyPr>
            <a:lstStyle/>
            <a:p>
              <a:pPr algn="just"/>
              <a:endParaRPr lang="en-GB" sz="1013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08C8A7D2-5851-806A-687D-3581B61DC386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2102" y="134620"/>
              <a:ext cx="146050" cy="259080"/>
            </a:xfrm>
            <a:custGeom>
              <a:avLst/>
              <a:gdLst>
                <a:gd name="T0" fmla="*/ 210 w 230"/>
                <a:gd name="T1" fmla="*/ 247 h 408"/>
                <a:gd name="T2" fmla="*/ 210 w 230"/>
                <a:gd name="T3" fmla="*/ 201 h 408"/>
                <a:gd name="T4" fmla="*/ 45 w 230"/>
                <a:gd name="T5" fmla="*/ 201 h 408"/>
                <a:gd name="T6" fmla="*/ 45 w 230"/>
                <a:gd name="T7" fmla="*/ 45 h 408"/>
                <a:gd name="T8" fmla="*/ 230 w 230"/>
                <a:gd name="T9" fmla="*/ 45 h 408"/>
                <a:gd name="T10" fmla="*/ 230 w 230"/>
                <a:gd name="T11" fmla="*/ 0 h 408"/>
                <a:gd name="T12" fmla="*/ 0 w 230"/>
                <a:gd name="T13" fmla="*/ 0 h 408"/>
                <a:gd name="T14" fmla="*/ 0 w 230"/>
                <a:gd name="T15" fmla="*/ 408 h 408"/>
                <a:gd name="T16" fmla="*/ 230 w 230"/>
                <a:gd name="T17" fmla="*/ 408 h 408"/>
                <a:gd name="T18" fmla="*/ 230 w 230"/>
                <a:gd name="T19" fmla="*/ 363 h 408"/>
                <a:gd name="T20" fmla="*/ 45 w 230"/>
                <a:gd name="T21" fmla="*/ 363 h 408"/>
                <a:gd name="T22" fmla="*/ 45 w 230"/>
                <a:gd name="T23" fmla="*/ 247 h 408"/>
                <a:gd name="T24" fmla="*/ 210 w 230"/>
                <a:gd name="T25" fmla="*/ 247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30" h="408">
                  <a:moveTo>
                    <a:pt x="210" y="247"/>
                  </a:moveTo>
                  <a:lnTo>
                    <a:pt x="210" y="201"/>
                  </a:lnTo>
                  <a:lnTo>
                    <a:pt x="45" y="201"/>
                  </a:lnTo>
                  <a:lnTo>
                    <a:pt x="45" y="45"/>
                  </a:lnTo>
                  <a:lnTo>
                    <a:pt x="230" y="45"/>
                  </a:lnTo>
                  <a:lnTo>
                    <a:pt x="230" y="0"/>
                  </a:lnTo>
                  <a:lnTo>
                    <a:pt x="0" y="0"/>
                  </a:lnTo>
                  <a:lnTo>
                    <a:pt x="0" y="408"/>
                  </a:lnTo>
                  <a:lnTo>
                    <a:pt x="230" y="408"/>
                  </a:lnTo>
                  <a:lnTo>
                    <a:pt x="230" y="363"/>
                  </a:lnTo>
                  <a:lnTo>
                    <a:pt x="45" y="363"/>
                  </a:lnTo>
                  <a:lnTo>
                    <a:pt x="45" y="247"/>
                  </a:lnTo>
                  <a:lnTo>
                    <a:pt x="210" y="247"/>
                  </a:ln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51400" tIns="25700" rIns="51400" bIns="25700" anchor="t" anchorCtr="0" upright="1">
              <a:noAutofit/>
            </a:bodyPr>
            <a:lstStyle/>
            <a:p>
              <a:pPr algn="just"/>
              <a:endParaRPr lang="en-GB" sz="1013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4F753DFA-BC51-54B6-EEC0-962A05F5BD83}"/>
                </a:ext>
              </a:extLst>
            </p:cNvPr>
            <p:cNvSpPr>
              <a:spLocks/>
            </p:cNvSpPr>
            <p:nvPr/>
          </p:nvSpPr>
          <p:spPr bwMode="auto">
            <a:xfrm>
              <a:off x="1816738" y="134620"/>
              <a:ext cx="200025" cy="259080"/>
            </a:xfrm>
            <a:custGeom>
              <a:avLst/>
              <a:gdLst>
                <a:gd name="T0" fmla="*/ 315 w 315"/>
                <a:gd name="T1" fmla="*/ 408 h 408"/>
                <a:gd name="T2" fmla="*/ 315 w 315"/>
                <a:gd name="T3" fmla="*/ 0 h 408"/>
                <a:gd name="T4" fmla="*/ 270 w 315"/>
                <a:gd name="T5" fmla="*/ 0 h 408"/>
                <a:gd name="T6" fmla="*/ 270 w 315"/>
                <a:gd name="T7" fmla="*/ 332 h 408"/>
                <a:gd name="T8" fmla="*/ 0 w 315"/>
                <a:gd name="T9" fmla="*/ 5 h 408"/>
                <a:gd name="T10" fmla="*/ 0 w 315"/>
                <a:gd name="T11" fmla="*/ 408 h 408"/>
                <a:gd name="T12" fmla="*/ 40 w 315"/>
                <a:gd name="T13" fmla="*/ 408 h 408"/>
                <a:gd name="T14" fmla="*/ 40 w 315"/>
                <a:gd name="T15" fmla="*/ 126 h 408"/>
                <a:gd name="T16" fmla="*/ 270 w 315"/>
                <a:gd name="T17" fmla="*/ 408 h 408"/>
                <a:gd name="T18" fmla="*/ 315 w 315"/>
                <a:gd name="T19" fmla="*/ 408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5" h="408">
                  <a:moveTo>
                    <a:pt x="315" y="408"/>
                  </a:moveTo>
                  <a:lnTo>
                    <a:pt x="315" y="0"/>
                  </a:lnTo>
                  <a:lnTo>
                    <a:pt x="270" y="0"/>
                  </a:lnTo>
                  <a:lnTo>
                    <a:pt x="270" y="332"/>
                  </a:lnTo>
                  <a:lnTo>
                    <a:pt x="0" y="5"/>
                  </a:lnTo>
                  <a:lnTo>
                    <a:pt x="0" y="408"/>
                  </a:lnTo>
                  <a:lnTo>
                    <a:pt x="40" y="408"/>
                  </a:lnTo>
                  <a:lnTo>
                    <a:pt x="40" y="126"/>
                  </a:lnTo>
                  <a:lnTo>
                    <a:pt x="270" y="408"/>
                  </a:lnTo>
                  <a:lnTo>
                    <a:pt x="315" y="408"/>
                  </a:ln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51400" tIns="25700" rIns="51400" bIns="25700" anchor="t" anchorCtr="0" upright="1">
              <a:noAutofit/>
            </a:bodyPr>
            <a:lstStyle/>
            <a:p>
              <a:pPr algn="just"/>
              <a:endParaRPr lang="en-GB" sz="1013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37D56A18-ADF1-9808-8C93-C4200591CB49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535" y="134620"/>
              <a:ext cx="162560" cy="259080"/>
            </a:xfrm>
            <a:custGeom>
              <a:avLst/>
              <a:gdLst>
                <a:gd name="T0" fmla="*/ 256 w 256"/>
                <a:gd name="T1" fmla="*/ 0 h 408"/>
                <a:gd name="T2" fmla="*/ 0 w 256"/>
                <a:gd name="T3" fmla="*/ 0 h 408"/>
                <a:gd name="T4" fmla="*/ 0 w 256"/>
                <a:gd name="T5" fmla="*/ 45 h 408"/>
                <a:gd name="T6" fmla="*/ 106 w 256"/>
                <a:gd name="T7" fmla="*/ 45 h 408"/>
                <a:gd name="T8" fmla="*/ 106 w 256"/>
                <a:gd name="T9" fmla="*/ 408 h 408"/>
                <a:gd name="T10" fmla="*/ 151 w 256"/>
                <a:gd name="T11" fmla="*/ 408 h 408"/>
                <a:gd name="T12" fmla="*/ 151 w 256"/>
                <a:gd name="T13" fmla="*/ 45 h 408"/>
                <a:gd name="T14" fmla="*/ 256 w 256"/>
                <a:gd name="T15" fmla="*/ 45 h 408"/>
                <a:gd name="T16" fmla="*/ 256 w 256"/>
                <a:gd name="T17" fmla="*/ 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6" h="408">
                  <a:moveTo>
                    <a:pt x="256" y="0"/>
                  </a:moveTo>
                  <a:lnTo>
                    <a:pt x="0" y="0"/>
                  </a:lnTo>
                  <a:lnTo>
                    <a:pt x="0" y="45"/>
                  </a:lnTo>
                  <a:lnTo>
                    <a:pt x="106" y="45"/>
                  </a:lnTo>
                  <a:lnTo>
                    <a:pt x="106" y="408"/>
                  </a:lnTo>
                  <a:lnTo>
                    <a:pt x="151" y="408"/>
                  </a:lnTo>
                  <a:lnTo>
                    <a:pt x="151" y="45"/>
                  </a:lnTo>
                  <a:lnTo>
                    <a:pt x="256" y="45"/>
                  </a:lnTo>
                  <a:lnTo>
                    <a:pt x="256" y="0"/>
                  </a:ln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51400" tIns="25700" rIns="51400" bIns="25700" anchor="t" anchorCtr="0" upright="1">
              <a:noAutofit/>
            </a:bodyPr>
            <a:lstStyle/>
            <a:p>
              <a:pPr algn="just"/>
              <a:endParaRPr lang="en-GB" sz="1013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98DF5ABD-DF55-0FCD-C85D-6C743D24165C}"/>
                </a:ext>
              </a:extLst>
            </p:cNvPr>
            <p:cNvSpPr>
              <a:spLocks/>
            </p:cNvSpPr>
            <p:nvPr/>
          </p:nvSpPr>
          <p:spPr bwMode="auto">
            <a:xfrm>
              <a:off x="607696" y="323218"/>
              <a:ext cx="53975" cy="70485"/>
            </a:xfrm>
            <a:custGeom>
              <a:avLst/>
              <a:gdLst>
                <a:gd name="T0" fmla="*/ 0 w 17"/>
                <a:gd name="T1" fmla="*/ 2 h 22"/>
                <a:gd name="T2" fmla="*/ 0 w 17"/>
                <a:gd name="T3" fmla="*/ 4 h 22"/>
                <a:gd name="T4" fmla="*/ 0 w 17"/>
                <a:gd name="T5" fmla="*/ 4 h 22"/>
                <a:gd name="T6" fmla="*/ 2 w 17"/>
                <a:gd name="T7" fmla="*/ 8 h 22"/>
                <a:gd name="T8" fmla="*/ 7 w 17"/>
                <a:gd name="T9" fmla="*/ 22 h 22"/>
                <a:gd name="T10" fmla="*/ 7 w 17"/>
                <a:gd name="T11" fmla="*/ 22 h 22"/>
                <a:gd name="T12" fmla="*/ 7 w 17"/>
                <a:gd name="T13" fmla="*/ 22 h 22"/>
                <a:gd name="T14" fmla="*/ 17 w 17"/>
                <a:gd name="T15" fmla="*/ 22 h 22"/>
                <a:gd name="T16" fmla="*/ 8 w 17"/>
                <a:gd name="T17" fmla="*/ 0 h 22"/>
                <a:gd name="T18" fmla="*/ 0 w 17"/>
                <a:gd name="T19" fmla="*/ 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22">
                  <a:moveTo>
                    <a:pt x="0" y="2"/>
                  </a:move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7" y="22"/>
                    <a:pt x="7" y="22"/>
                    <a:pt x="7" y="22"/>
                  </a:cubicBezTo>
                  <a:cubicBezTo>
                    <a:pt x="7" y="22"/>
                    <a:pt x="7" y="22"/>
                    <a:pt x="7" y="22"/>
                  </a:cubicBezTo>
                  <a:cubicBezTo>
                    <a:pt x="7" y="22"/>
                    <a:pt x="7" y="22"/>
                    <a:pt x="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5" y="1"/>
                    <a:pt x="2" y="2"/>
                    <a:pt x="0" y="2"/>
                  </a:cubicBez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51400" tIns="25700" rIns="51400" bIns="25700" anchor="t" anchorCtr="0" upright="1">
              <a:noAutofit/>
            </a:bodyPr>
            <a:lstStyle/>
            <a:p>
              <a:pPr algn="just"/>
              <a:endParaRPr lang="en-GB" sz="1013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6E83C650-F16C-22D3-495C-6B802DBF2708}"/>
                </a:ext>
              </a:extLst>
            </p:cNvPr>
            <p:cNvSpPr>
              <a:spLocks/>
            </p:cNvSpPr>
            <p:nvPr/>
          </p:nvSpPr>
          <p:spPr bwMode="auto">
            <a:xfrm>
              <a:off x="461011" y="131449"/>
              <a:ext cx="149860" cy="262255"/>
            </a:xfrm>
            <a:custGeom>
              <a:avLst/>
              <a:gdLst>
                <a:gd name="T0" fmla="*/ 5 w 47"/>
                <a:gd name="T1" fmla="*/ 82 h 82"/>
                <a:gd name="T2" fmla="*/ 29 w 47"/>
                <a:gd name="T3" fmla="*/ 20 h 82"/>
                <a:gd name="T4" fmla="*/ 39 w 47"/>
                <a:gd name="T5" fmla="*/ 45 h 82"/>
                <a:gd name="T6" fmla="*/ 47 w 47"/>
                <a:gd name="T7" fmla="*/ 44 h 82"/>
                <a:gd name="T8" fmla="*/ 29 w 47"/>
                <a:gd name="T9" fmla="*/ 0 h 82"/>
                <a:gd name="T10" fmla="*/ 1 w 47"/>
                <a:gd name="T11" fmla="*/ 71 h 82"/>
                <a:gd name="T12" fmla="*/ 5 w 47"/>
                <a:gd name="T13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7" h="82">
                  <a:moveTo>
                    <a:pt x="5" y="82"/>
                  </a:moveTo>
                  <a:cubicBezTo>
                    <a:pt x="29" y="20"/>
                    <a:pt x="29" y="20"/>
                    <a:pt x="29" y="20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42" y="45"/>
                    <a:pt x="45" y="45"/>
                    <a:pt x="47" y="44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1" y="71"/>
                    <a:pt x="1" y="71"/>
                    <a:pt x="1" y="71"/>
                  </a:cubicBezTo>
                  <a:cubicBezTo>
                    <a:pt x="4" y="69"/>
                    <a:pt x="0" y="80"/>
                    <a:pt x="5" y="82"/>
                  </a:cubicBez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51400" tIns="25700" rIns="51400" bIns="25700" anchor="t" anchorCtr="0" upright="1">
              <a:noAutofit/>
            </a:bodyPr>
            <a:lstStyle/>
            <a:p>
              <a:pPr algn="just"/>
              <a:endParaRPr lang="en-GB" sz="1013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7808601C-8660-7B2A-74DC-D7BDFF50AE5C}"/>
                </a:ext>
              </a:extLst>
            </p:cNvPr>
            <p:cNvSpPr>
              <a:spLocks/>
            </p:cNvSpPr>
            <p:nvPr/>
          </p:nvSpPr>
          <p:spPr bwMode="auto">
            <a:xfrm>
              <a:off x="448311" y="288290"/>
              <a:ext cx="260985" cy="105410"/>
            </a:xfrm>
            <a:custGeom>
              <a:avLst/>
              <a:gdLst>
                <a:gd name="T0" fmla="*/ 70 w 82"/>
                <a:gd name="T1" fmla="*/ 1 h 33"/>
                <a:gd name="T2" fmla="*/ 64 w 82"/>
                <a:gd name="T3" fmla="*/ 0 h 33"/>
                <a:gd name="T4" fmla="*/ 62 w 82"/>
                <a:gd name="T5" fmla="*/ 0 h 33"/>
                <a:gd name="T6" fmla="*/ 62 w 82"/>
                <a:gd name="T7" fmla="*/ 0 h 33"/>
                <a:gd name="T8" fmla="*/ 57 w 82"/>
                <a:gd name="T9" fmla="*/ 0 h 33"/>
                <a:gd name="T10" fmla="*/ 7 w 82"/>
                <a:gd name="T11" fmla="*/ 17 h 33"/>
                <a:gd name="T12" fmla="*/ 6 w 82"/>
                <a:gd name="T13" fmla="*/ 18 h 33"/>
                <a:gd name="T14" fmla="*/ 0 w 82"/>
                <a:gd name="T15" fmla="*/ 33 h 33"/>
                <a:gd name="T16" fmla="*/ 9 w 82"/>
                <a:gd name="T17" fmla="*/ 33 h 33"/>
                <a:gd name="T18" fmla="*/ 9 w 82"/>
                <a:gd name="T19" fmla="*/ 33 h 33"/>
                <a:gd name="T20" fmla="*/ 72 w 82"/>
                <a:gd name="T21" fmla="*/ 4 h 33"/>
                <a:gd name="T22" fmla="*/ 82 w 82"/>
                <a:gd name="T23" fmla="*/ 3 h 33"/>
                <a:gd name="T24" fmla="*/ 70 w 82"/>
                <a:gd name="T2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2" h="33">
                  <a:moveTo>
                    <a:pt x="70" y="1"/>
                  </a:moveTo>
                  <a:cubicBezTo>
                    <a:pt x="68" y="0"/>
                    <a:pt x="66" y="0"/>
                    <a:pt x="64" y="0"/>
                  </a:cubicBezTo>
                  <a:cubicBezTo>
                    <a:pt x="63" y="0"/>
                    <a:pt x="62" y="0"/>
                    <a:pt x="62" y="0"/>
                  </a:cubicBezTo>
                  <a:cubicBezTo>
                    <a:pt x="62" y="0"/>
                    <a:pt x="62" y="0"/>
                    <a:pt x="62" y="0"/>
                  </a:cubicBezTo>
                  <a:cubicBezTo>
                    <a:pt x="61" y="0"/>
                    <a:pt x="59" y="0"/>
                    <a:pt x="57" y="0"/>
                  </a:cubicBezTo>
                  <a:cubicBezTo>
                    <a:pt x="29" y="0"/>
                    <a:pt x="9" y="16"/>
                    <a:pt x="7" y="17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9" y="33"/>
                    <a:pt x="9" y="33"/>
                    <a:pt x="9" y="33"/>
                  </a:cubicBezTo>
                  <a:cubicBezTo>
                    <a:pt x="9" y="33"/>
                    <a:pt x="9" y="33"/>
                    <a:pt x="9" y="33"/>
                  </a:cubicBezTo>
                  <a:cubicBezTo>
                    <a:pt x="31" y="10"/>
                    <a:pt x="57" y="6"/>
                    <a:pt x="72" y="4"/>
                  </a:cubicBezTo>
                  <a:cubicBezTo>
                    <a:pt x="82" y="3"/>
                    <a:pt x="82" y="3"/>
                    <a:pt x="82" y="3"/>
                  </a:cubicBezTo>
                  <a:cubicBezTo>
                    <a:pt x="78" y="2"/>
                    <a:pt x="74" y="1"/>
                    <a:pt x="70" y="1"/>
                  </a:cubicBezTo>
                  <a:close/>
                </a:path>
              </a:pathLst>
            </a:custGeom>
            <a:solidFill>
              <a:srgbClr val="9189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51400" tIns="25700" rIns="51400" bIns="25700" anchor="t" anchorCtr="0" upright="1">
              <a:noAutofit/>
            </a:bodyPr>
            <a:lstStyle/>
            <a:p>
              <a:pPr algn="just"/>
              <a:endParaRPr lang="en-GB" sz="1013"/>
            </a:p>
          </p:txBody>
        </p:sp>
      </p:grpSp>
    </p:spTree>
    <p:extLst>
      <p:ext uri="{BB962C8B-B14F-4D97-AF65-F5344CB8AC3E}">
        <p14:creationId xmlns:p14="http://schemas.microsoft.com/office/powerpoint/2010/main" val="1138609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D920A-406E-F6AD-D00F-401176A6E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SI" dirty="0"/>
            </a:br>
            <a:br>
              <a:rPr lang="en-SI" dirty="0"/>
            </a:br>
            <a:br>
              <a:rPr lang="en-SI" dirty="0"/>
            </a:b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61DE1-5344-F0E3-2520-957DB66049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770" y="463462"/>
            <a:ext cx="5014913" cy="6739003"/>
          </a:xfrm>
        </p:spPr>
        <p:txBody>
          <a:bodyPr>
            <a:normAutofit/>
          </a:bodyPr>
          <a:lstStyle/>
          <a:p>
            <a:pPr indent="0">
              <a:lnSpc>
                <a:spcPct val="107000"/>
              </a:lnSpc>
              <a:spcAft>
                <a:spcPts val="450"/>
              </a:spcAft>
              <a:buNone/>
            </a:pPr>
            <a:r>
              <a:rPr lang="sl-SI" sz="1000" b="1" dirty="0">
                <a:solidFill>
                  <a:srgbClr val="C00000"/>
                </a:solidFill>
                <a:latin typeface="Maiandra GD" panose="020E0502030308020204" pitchFamily="34" charset="77"/>
                <a:ea typeface="Calibri" panose="020F0502020204030204" pitchFamily="34" charset="0"/>
              </a:rPr>
              <a:t>BREZALKOHOLNE PIJAČE / SOFT DRINKS	                              </a:t>
            </a:r>
            <a:r>
              <a:rPr lang="sl-SI" sz="1000" b="1" dirty="0">
                <a:solidFill>
                  <a:srgbClr val="C00000"/>
                </a:solidFill>
                <a:latin typeface="Maiandra GD" panose="020E0502030308020204" pitchFamily="34" charset="77"/>
                <a:ea typeface="Calibri" panose="020F0502020204030204" pitchFamily="34" charset="0"/>
                <a:cs typeface="Calibri Light" panose="020F0302020204030204" pitchFamily="34" charset="0"/>
              </a:rPr>
              <a:t>EUR</a:t>
            </a:r>
            <a:endParaRPr lang="en-SI" sz="1000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000" b="1" dirty="0">
                <a:latin typeface="Maiandra GD" panose="020E0502030308020204" pitchFamily="34" charset="77"/>
                <a:ea typeface="Calibri" panose="020F0502020204030204" pitchFamily="34" charset="0"/>
              </a:rPr>
              <a:t>Voda / water 0,5l					                              3,00</a:t>
            </a:r>
            <a:endParaRPr lang="en-SI" sz="1000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000" b="1" dirty="0">
                <a:latin typeface="Maiandra GD" panose="020E0502030308020204" pitchFamily="34" charset="77"/>
                <a:ea typeface="Calibri" panose="020F0502020204030204" pitchFamily="34" charset="0"/>
              </a:rPr>
              <a:t>Voda / water 1l				                                            5,00</a:t>
            </a:r>
            <a:endParaRPr lang="en-SI" sz="1000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000" b="1" dirty="0">
                <a:latin typeface="Maiandra GD" panose="020E0502030308020204" pitchFamily="34" charset="77"/>
                <a:ea typeface="Calibri" panose="020F0502020204030204" pitchFamily="34" charset="0"/>
              </a:rPr>
              <a:t>Radenska Classic / Sparkling water 0,25l			                2,80</a:t>
            </a:r>
            <a:endParaRPr lang="en-SI" sz="1000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000" b="1" dirty="0">
                <a:latin typeface="Maiandra GD" panose="020E0502030308020204" pitchFamily="34" charset="77"/>
                <a:ea typeface="Calibri" panose="020F0502020204030204" pitchFamily="34" charset="0"/>
              </a:rPr>
              <a:t>Radenska Classic / Sparkling water 1l			                5,00</a:t>
            </a: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en-SI" sz="1000" b="1" dirty="0">
                <a:latin typeface="Maiandra GD" panose="020E0502030308020204" pitchFamily="34" charset="77"/>
                <a:ea typeface="Calibri" panose="020F0502020204030204" pitchFamily="34" charset="0"/>
              </a:rPr>
              <a:t>Radenska Classic / Sparkling water 0,1l                                  0,50</a:t>
            </a: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000" b="1" dirty="0">
                <a:latin typeface="Maiandra GD" panose="020E0502030308020204" pitchFamily="34" charset="77"/>
                <a:ea typeface="Calibri" panose="020F0502020204030204" pitchFamily="34" charset="0"/>
              </a:rPr>
              <a:t>Coca Cola 0,25l						                       3,50</a:t>
            </a:r>
            <a:endParaRPr lang="en-SI" sz="1000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000" b="1" dirty="0">
                <a:latin typeface="Maiandra GD" panose="020E0502030308020204" pitchFamily="34" charset="77"/>
                <a:ea typeface="Calibri" panose="020F0502020204030204" pitchFamily="34" charset="0"/>
              </a:rPr>
              <a:t>Fanta 0,25l								                3,50</a:t>
            </a: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en-SI" sz="1000" b="1" dirty="0">
                <a:latin typeface="Maiandra GD" panose="020E0502030308020204" pitchFamily="34" charset="77"/>
                <a:ea typeface="Calibri" panose="020F0502020204030204" pitchFamily="34" charset="0"/>
              </a:rPr>
              <a:t>Cockta 0,25l                                                                      3,50</a:t>
            </a: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en-SI" sz="1000" b="1" dirty="0">
                <a:latin typeface="Maiandra GD" panose="020E0502030308020204" pitchFamily="34" charset="77"/>
                <a:ea typeface="Calibri" panose="020F0502020204030204" pitchFamily="34" charset="0"/>
              </a:rPr>
              <a:t>Pepsi 0,25l                                                                         3,50</a:t>
            </a: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000" b="1" dirty="0">
                <a:latin typeface="Maiandra GD" panose="020E0502030308020204" pitchFamily="34" charset="77"/>
                <a:ea typeface="Calibri" panose="020F0502020204030204" pitchFamily="34" charset="0"/>
              </a:rPr>
              <a:t>Inka Tonic 0,25l					                               3,50</a:t>
            </a:r>
            <a:endParaRPr lang="en-SI" sz="1000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000" b="1" dirty="0">
                <a:latin typeface="Maiandra GD" panose="020E0502030308020204" pitchFamily="34" charset="77"/>
                <a:ea typeface="Calibri" panose="020F0502020204030204" pitchFamily="34" charset="0"/>
              </a:rPr>
              <a:t>Inka Bitter Lemon 0,25l				                               3,50</a:t>
            </a:r>
            <a:endParaRPr lang="en-SI" sz="1000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000" b="1" dirty="0">
                <a:latin typeface="Maiandra GD" panose="020E0502030308020204" pitchFamily="34" charset="77"/>
                <a:ea typeface="Calibri" panose="020F0502020204030204" pitchFamily="34" charset="0"/>
              </a:rPr>
              <a:t>Fructal sokovi / Juice in bottle 0,2l					          3,20	</a:t>
            </a:r>
            <a:endParaRPr lang="en-SI" sz="1000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000" b="1" dirty="0">
                <a:latin typeface="Maiandra GD" panose="020E0502030308020204" pitchFamily="34" charset="77"/>
                <a:ea typeface="Calibri" panose="020F0502020204030204" pitchFamily="34" charset="0"/>
              </a:rPr>
              <a:t>RedBull 0,25l								                 4,00</a:t>
            </a:r>
            <a:endParaRPr lang="en-SI" sz="1000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000" b="1" dirty="0">
                <a:latin typeface="Maiandra GD" panose="020E0502030308020204" pitchFamily="34" charset="77"/>
                <a:ea typeface="Calibri" panose="020F0502020204030204" pitchFamily="34" charset="0"/>
              </a:rPr>
              <a:t>Cedevita 								                        2,80</a:t>
            </a:r>
            <a:endParaRPr lang="en-SI" sz="1000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000" b="1" dirty="0">
                <a:latin typeface="Maiandra GD" panose="020E0502030308020204" pitchFamily="34" charset="77"/>
                <a:ea typeface="Calibri" panose="020F0502020204030204" pitchFamily="34" charset="0"/>
              </a:rPr>
              <a:t>Limonada / Natural lemonade 0,3l				                 3,80</a:t>
            </a:r>
            <a:endParaRPr lang="en-SI" sz="1000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000" b="1" dirty="0">
                <a:latin typeface="Maiandra GD" panose="020E0502030308020204" pitchFamily="34" charset="77"/>
                <a:ea typeface="Calibri" panose="020F0502020204030204" pitchFamily="34" charset="0"/>
              </a:rPr>
              <a:t>Naravni pomarančni sok / Natural orange juice 0,1l		   3,50</a:t>
            </a:r>
          </a:p>
          <a:p>
            <a:pPr indent="0">
              <a:lnSpc>
                <a:spcPct val="107000"/>
              </a:lnSpc>
              <a:spcAft>
                <a:spcPts val="169"/>
              </a:spcAft>
              <a:buNone/>
            </a:pPr>
            <a:endParaRPr lang="sl-SI" sz="1000" b="1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endParaRPr lang="sl-SI" sz="1000" b="1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endParaRPr lang="sl-SI" sz="1000" b="1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endParaRPr lang="sl-SI" sz="1000" b="1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endParaRPr lang="en-SI" sz="1000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endParaRPr lang="en-SI" dirty="0"/>
          </a:p>
        </p:txBody>
      </p:sp>
      <p:grpSp>
        <p:nvGrpSpPr>
          <p:cNvPr id="5" name="Platno 358">
            <a:extLst>
              <a:ext uri="{FF2B5EF4-FFF2-40B4-BE49-F238E27FC236}">
                <a16:creationId xmlns:a16="http://schemas.microsoft.com/office/drawing/2014/main" id="{131AE042-B5B1-1EFF-4956-42CE19D2D06B}"/>
              </a:ext>
            </a:extLst>
          </p:cNvPr>
          <p:cNvGrpSpPr/>
          <p:nvPr/>
        </p:nvGrpSpPr>
        <p:grpSpPr>
          <a:xfrm>
            <a:off x="1495366" y="6692274"/>
            <a:ext cx="3177539" cy="1469390"/>
            <a:chOff x="3176" y="-3175"/>
            <a:chExt cx="3177539" cy="146939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1D44532-5BEA-B5A2-75FC-2E55EB92A842}"/>
                </a:ext>
              </a:extLst>
            </p:cNvPr>
            <p:cNvSpPr/>
            <p:nvPr/>
          </p:nvSpPr>
          <p:spPr>
            <a:xfrm>
              <a:off x="899795" y="899795"/>
              <a:ext cx="2280920" cy="566420"/>
            </a:xfrm>
            <a:prstGeom prst="rect">
              <a:avLst/>
            </a:prstGeom>
            <a:noFill/>
            <a:ln>
              <a:noFill/>
            </a:ln>
          </p:spPr>
          <p:txBody>
            <a:bodyPr/>
            <a:lstStyle/>
            <a:p>
              <a:endParaRPr lang="en-SI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A750CE88-49C6-71D5-AF8D-8673611E1386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263" y="-3175"/>
              <a:ext cx="142875" cy="134620"/>
            </a:xfrm>
            <a:custGeom>
              <a:avLst/>
              <a:gdLst>
                <a:gd name="T0" fmla="*/ 34 w 45"/>
                <a:gd name="T1" fmla="*/ 9 h 42"/>
                <a:gd name="T2" fmla="*/ 31 w 45"/>
                <a:gd name="T3" fmla="*/ 6 h 42"/>
                <a:gd name="T4" fmla="*/ 31 w 45"/>
                <a:gd name="T5" fmla="*/ 6 h 42"/>
                <a:gd name="T6" fmla="*/ 26 w 45"/>
                <a:gd name="T7" fmla="*/ 11 h 42"/>
                <a:gd name="T8" fmla="*/ 20 w 45"/>
                <a:gd name="T9" fmla="*/ 16 h 42"/>
                <a:gd name="T10" fmla="*/ 17 w 45"/>
                <a:gd name="T11" fmla="*/ 20 h 42"/>
                <a:gd name="T12" fmla="*/ 23 w 45"/>
                <a:gd name="T13" fmla="*/ 25 h 42"/>
                <a:gd name="T14" fmla="*/ 29 w 45"/>
                <a:gd name="T15" fmla="*/ 20 h 42"/>
                <a:gd name="T16" fmla="*/ 26 w 45"/>
                <a:gd name="T17" fmla="*/ 17 h 42"/>
                <a:gd name="T18" fmla="*/ 29 w 45"/>
                <a:gd name="T19" fmla="*/ 14 h 42"/>
                <a:gd name="T20" fmla="*/ 35 w 45"/>
                <a:gd name="T21" fmla="*/ 20 h 42"/>
                <a:gd name="T22" fmla="*/ 23 w 45"/>
                <a:gd name="T23" fmla="*/ 31 h 42"/>
                <a:gd name="T24" fmla="*/ 11 w 45"/>
                <a:gd name="T25" fmla="*/ 20 h 42"/>
                <a:gd name="T26" fmla="*/ 21 w 45"/>
                <a:gd name="T27" fmla="*/ 10 h 42"/>
                <a:gd name="T28" fmla="*/ 28 w 45"/>
                <a:gd name="T29" fmla="*/ 4 h 42"/>
                <a:gd name="T30" fmla="*/ 26 w 45"/>
                <a:gd name="T31" fmla="*/ 2 h 42"/>
                <a:gd name="T32" fmla="*/ 20 w 45"/>
                <a:gd name="T33" fmla="*/ 2 h 42"/>
                <a:gd name="T34" fmla="*/ 0 w 45"/>
                <a:gd name="T35" fmla="*/ 20 h 42"/>
                <a:gd name="T36" fmla="*/ 23 w 45"/>
                <a:gd name="T37" fmla="*/ 42 h 42"/>
                <a:gd name="T38" fmla="*/ 45 w 45"/>
                <a:gd name="T39" fmla="*/ 20 h 42"/>
                <a:gd name="T40" fmla="*/ 34 w 45"/>
                <a:gd name="T41" fmla="*/ 9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5" h="42">
                  <a:moveTo>
                    <a:pt x="34" y="9"/>
                  </a:moveTo>
                  <a:cubicBezTo>
                    <a:pt x="31" y="6"/>
                    <a:pt x="31" y="6"/>
                    <a:pt x="31" y="6"/>
                  </a:cubicBezTo>
                  <a:cubicBezTo>
                    <a:pt x="31" y="6"/>
                    <a:pt x="31" y="6"/>
                    <a:pt x="31" y="6"/>
                  </a:cubicBezTo>
                  <a:cubicBezTo>
                    <a:pt x="26" y="11"/>
                    <a:pt x="26" y="11"/>
                    <a:pt x="26" y="11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23" y="25"/>
                    <a:pt x="23" y="25"/>
                    <a:pt x="23" y="25"/>
                  </a:cubicBezTo>
                  <a:cubicBezTo>
                    <a:pt x="29" y="20"/>
                    <a:pt x="29" y="20"/>
                    <a:pt x="29" y="20"/>
                  </a:cubicBezTo>
                  <a:cubicBezTo>
                    <a:pt x="26" y="17"/>
                    <a:pt x="26" y="17"/>
                    <a:pt x="26" y="17"/>
                  </a:cubicBezTo>
                  <a:cubicBezTo>
                    <a:pt x="29" y="14"/>
                    <a:pt x="29" y="14"/>
                    <a:pt x="29" y="14"/>
                  </a:cubicBezTo>
                  <a:cubicBezTo>
                    <a:pt x="35" y="20"/>
                    <a:pt x="35" y="20"/>
                    <a:pt x="35" y="20"/>
                  </a:cubicBezTo>
                  <a:cubicBezTo>
                    <a:pt x="23" y="31"/>
                    <a:pt x="23" y="31"/>
                    <a:pt x="23" y="31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21" y="10"/>
                    <a:pt x="21" y="10"/>
                    <a:pt x="21" y="10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6" y="2"/>
                    <a:pt x="26" y="2"/>
                    <a:pt x="26" y="2"/>
                  </a:cubicBezTo>
                  <a:cubicBezTo>
                    <a:pt x="24" y="0"/>
                    <a:pt x="20" y="1"/>
                    <a:pt x="20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10" y="34"/>
                    <a:pt x="23" y="42"/>
                  </a:cubicBezTo>
                  <a:cubicBezTo>
                    <a:pt x="36" y="34"/>
                    <a:pt x="45" y="20"/>
                    <a:pt x="45" y="20"/>
                  </a:cubicBezTo>
                  <a:lnTo>
                    <a:pt x="34" y="9"/>
                  </a:ln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3BA9B865-22E3-A034-78F1-CE72BD9735FE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6" y="179070"/>
              <a:ext cx="175260" cy="214630"/>
            </a:xfrm>
            <a:custGeom>
              <a:avLst/>
              <a:gdLst>
                <a:gd name="T0" fmla="*/ 47 w 55"/>
                <a:gd name="T1" fmla="*/ 0 h 67"/>
                <a:gd name="T2" fmla="*/ 23 w 55"/>
                <a:gd name="T3" fmla="*/ 0 h 67"/>
                <a:gd name="T4" fmla="*/ 0 w 55"/>
                <a:gd name="T5" fmla="*/ 23 h 67"/>
                <a:gd name="T6" fmla="*/ 0 w 55"/>
                <a:gd name="T7" fmla="*/ 63 h 67"/>
                <a:gd name="T8" fmla="*/ 6 w 55"/>
                <a:gd name="T9" fmla="*/ 67 h 67"/>
                <a:gd name="T10" fmla="*/ 48 w 55"/>
                <a:gd name="T11" fmla="*/ 67 h 67"/>
                <a:gd name="T12" fmla="*/ 55 w 55"/>
                <a:gd name="T13" fmla="*/ 8 h 67"/>
                <a:gd name="T14" fmla="*/ 47 w 55"/>
                <a:gd name="T15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" h="67">
                  <a:moveTo>
                    <a:pt x="47" y="0"/>
                  </a:moveTo>
                  <a:cubicBezTo>
                    <a:pt x="23" y="0"/>
                    <a:pt x="23" y="0"/>
                    <a:pt x="23" y="0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0" y="63"/>
                    <a:pt x="0" y="63"/>
                    <a:pt x="0" y="63"/>
                  </a:cubicBezTo>
                  <a:cubicBezTo>
                    <a:pt x="0" y="64"/>
                    <a:pt x="0" y="67"/>
                    <a:pt x="6" y="67"/>
                  </a:cubicBezTo>
                  <a:cubicBezTo>
                    <a:pt x="48" y="67"/>
                    <a:pt x="48" y="67"/>
                    <a:pt x="48" y="67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2" y="5"/>
                    <a:pt x="49" y="2"/>
                    <a:pt x="47" y="0"/>
                  </a:cubicBez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64BC3EC1-5A29-28CA-8202-E848387A2C19}"/>
                </a:ext>
              </a:extLst>
            </p:cNvPr>
            <p:cNvSpPr>
              <a:spLocks/>
            </p:cNvSpPr>
            <p:nvPr/>
          </p:nvSpPr>
          <p:spPr bwMode="auto">
            <a:xfrm>
              <a:off x="178436" y="150497"/>
              <a:ext cx="139700" cy="243205"/>
            </a:xfrm>
            <a:custGeom>
              <a:avLst/>
              <a:gdLst>
                <a:gd name="T0" fmla="*/ 44 w 44"/>
                <a:gd name="T1" fmla="*/ 71 h 76"/>
                <a:gd name="T2" fmla="*/ 36 w 44"/>
                <a:gd name="T3" fmla="*/ 7 h 76"/>
                <a:gd name="T4" fmla="*/ 36 w 44"/>
                <a:gd name="T5" fmla="*/ 4 h 76"/>
                <a:gd name="T6" fmla="*/ 36 w 44"/>
                <a:gd name="T7" fmla="*/ 4 h 76"/>
                <a:gd name="T8" fmla="*/ 30 w 44"/>
                <a:gd name="T9" fmla="*/ 0 h 76"/>
                <a:gd name="T10" fmla="*/ 14 w 44"/>
                <a:gd name="T11" fmla="*/ 0 h 76"/>
                <a:gd name="T12" fmla="*/ 9 w 44"/>
                <a:gd name="T13" fmla="*/ 3 h 76"/>
                <a:gd name="T14" fmla="*/ 8 w 44"/>
                <a:gd name="T15" fmla="*/ 3 h 76"/>
                <a:gd name="T16" fmla="*/ 8 w 44"/>
                <a:gd name="T17" fmla="*/ 4 h 76"/>
                <a:gd name="T18" fmla="*/ 8 w 44"/>
                <a:gd name="T19" fmla="*/ 6 h 76"/>
                <a:gd name="T20" fmla="*/ 7 w 44"/>
                <a:gd name="T21" fmla="*/ 6 h 76"/>
                <a:gd name="T22" fmla="*/ 0 w 44"/>
                <a:gd name="T23" fmla="*/ 76 h 76"/>
                <a:gd name="T24" fmla="*/ 37 w 44"/>
                <a:gd name="T25" fmla="*/ 76 h 76"/>
                <a:gd name="T26" fmla="*/ 37 w 44"/>
                <a:gd name="T27" fmla="*/ 76 h 76"/>
                <a:gd name="T28" fmla="*/ 44 w 44"/>
                <a:gd name="T29" fmla="*/ 71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4" h="76">
                  <a:moveTo>
                    <a:pt x="44" y="71"/>
                  </a:moveTo>
                  <a:cubicBezTo>
                    <a:pt x="36" y="7"/>
                    <a:pt x="36" y="7"/>
                    <a:pt x="36" y="7"/>
                  </a:cubicBezTo>
                  <a:cubicBezTo>
                    <a:pt x="36" y="6"/>
                    <a:pt x="36" y="5"/>
                    <a:pt x="36" y="4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4" y="0"/>
                    <a:pt x="30" y="0"/>
                    <a:pt x="30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1" y="0"/>
                    <a:pt x="9" y="1"/>
                    <a:pt x="9" y="3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3"/>
                    <a:pt x="8" y="4"/>
                    <a:pt x="8" y="4"/>
                  </a:cubicBezTo>
                  <a:cubicBezTo>
                    <a:pt x="8" y="5"/>
                    <a:pt x="8" y="6"/>
                    <a:pt x="8" y="6"/>
                  </a:cubicBezTo>
                  <a:cubicBezTo>
                    <a:pt x="7" y="6"/>
                    <a:pt x="7" y="6"/>
                    <a:pt x="7" y="6"/>
                  </a:cubicBezTo>
                  <a:cubicBezTo>
                    <a:pt x="0" y="76"/>
                    <a:pt x="0" y="76"/>
                    <a:pt x="0" y="76"/>
                  </a:cubicBezTo>
                  <a:cubicBezTo>
                    <a:pt x="37" y="76"/>
                    <a:pt x="37" y="76"/>
                    <a:pt x="37" y="76"/>
                  </a:cubicBezTo>
                  <a:cubicBezTo>
                    <a:pt x="37" y="76"/>
                    <a:pt x="37" y="76"/>
                    <a:pt x="37" y="76"/>
                  </a:cubicBezTo>
                  <a:cubicBezTo>
                    <a:pt x="43" y="76"/>
                    <a:pt x="44" y="72"/>
                    <a:pt x="44" y="71"/>
                  </a:cubicBezTo>
                  <a:close/>
                </a:path>
              </a:pathLst>
            </a:custGeom>
            <a:solidFill>
              <a:srgbClr val="9189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5F6D2085-4D62-5074-9C61-0BD0F3CE5F97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486" y="480060"/>
              <a:ext cx="57785" cy="86360"/>
            </a:xfrm>
            <a:custGeom>
              <a:avLst/>
              <a:gdLst>
                <a:gd name="T0" fmla="*/ 71 w 91"/>
                <a:gd name="T1" fmla="*/ 0 h 136"/>
                <a:gd name="T2" fmla="*/ 91 w 91"/>
                <a:gd name="T3" fmla="*/ 0 h 136"/>
                <a:gd name="T4" fmla="*/ 91 w 91"/>
                <a:gd name="T5" fmla="*/ 136 h 136"/>
                <a:gd name="T6" fmla="*/ 71 w 91"/>
                <a:gd name="T7" fmla="*/ 136 h 136"/>
                <a:gd name="T8" fmla="*/ 71 w 91"/>
                <a:gd name="T9" fmla="*/ 111 h 136"/>
                <a:gd name="T10" fmla="*/ 71 w 91"/>
                <a:gd name="T11" fmla="*/ 91 h 136"/>
                <a:gd name="T12" fmla="*/ 20 w 91"/>
                <a:gd name="T13" fmla="*/ 91 h 136"/>
                <a:gd name="T14" fmla="*/ 20 w 91"/>
                <a:gd name="T15" fmla="*/ 111 h 136"/>
                <a:gd name="T16" fmla="*/ 20 w 91"/>
                <a:gd name="T17" fmla="*/ 136 h 136"/>
                <a:gd name="T18" fmla="*/ 0 w 91"/>
                <a:gd name="T19" fmla="*/ 136 h 136"/>
                <a:gd name="T20" fmla="*/ 0 w 91"/>
                <a:gd name="T21" fmla="*/ 0 h 136"/>
                <a:gd name="T22" fmla="*/ 20 w 91"/>
                <a:gd name="T23" fmla="*/ 0 h 136"/>
                <a:gd name="T24" fmla="*/ 20 w 91"/>
                <a:gd name="T25" fmla="*/ 20 h 136"/>
                <a:gd name="T26" fmla="*/ 20 w 91"/>
                <a:gd name="T27" fmla="*/ 56 h 136"/>
                <a:gd name="T28" fmla="*/ 20 w 91"/>
                <a:gd name="T29" fmla="*/ 76 h 136"/>
                <a:gd name="T30" fmla="*/ 20 w 91"/>
                <a:gd name="T31" fmla="*/ 76 h 136"/>
                <a:gd name="T32" fmla="*/ 71 w 91"/>
                <a:gd name="T33" fmla="*/ 76 h 136"/>
                <a:gd name="T34" fmla="*/ 71 w 91"/>
                <a:gd name="T35" fmla="*/ 76 h 136"/>
                <a:gd name="T36" fmla="*/ 71 w 91"/>
                <a:gd name="T37" fmla="*/ 56 h 136"/>
                <a:gd name="T38" fmla="*/ 71 w 91"/>
                <a:gd name="T39" fmla="*/ 20 h 136"/>
                <a:gd name="T40" fmla="*/ 71 w 91"/>
                <a:gd name="T41" fmla="*/ 0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1" h="136">
                  <a:moveTo>
                    <a:pt x="71" y="0"/>
                  </a:moveTo>
                  <a:lnTo>
                    <a:pt x="91" y="0"/>
                  </a:lnTo>
                  <a:lnTo>
                    <a:pt x="91" y="136"/>
                  </a:lnTo>
                  <a:lnTo>
                    <a:pt x="71" y="136"/>
                  </a:lnTo>
                  <a:lnTo>
                    <a:pt x="71" y="111"/>
                  </a:lnTo>
                  <a:lnTo>
                    <a:pt x="71" y="91"/>
                  </a:lnTo>
                  <a:lnTo>
                    <a:pt x="20" y="91"/>
                  </a:lnTo>
                  <a:lnTo>
                    <a:pt x="20" y="111"/>
                  </a:lnTo>
                  <a:lnTo>
                    <a:pt x="20" y="136"/>
                  </a:lnTo>
                  <a:lnTo>
                    <a:pt x="0" y="136"/>
                  </a:lnTo>
                  <a:lnTo>
                    <a:pt x="0" y="0"/>
                  </a:lnTo>
                  <a:lnTo>
                    <a:pt x="20" y="0"/>
                  </a:lnTo>
                  <a:lnTo>
                    <a:pt x="20" y="20"/>
                  </a:lnTo>
                  <a:lnTo>
                    <a:pt x="20" y="56"/>
                  </a:lnTo>
                  <a:lnTo>
                    <a:pt x="20" y="76"/>
                  </a:lnTo>
                  <a:lnTo>
                    <a:pt x="20" y="76"/>
                  </a:lnTo>
                  <a:lnTo>
                    <a:pt x="71" y="76"/>
                  </a:lnTo>
                  <a:lnTo>
                    <a:pt x="71" y="76"/>
                  </a:lnTo>
                  <a:lnTo>
                    <a:pt x="71" y="56"/>
                  </a:lnTo>
                  <a:lnTo>
                    <a:pt x="71" y="20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9189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91302EAC-D87B-269D-5360-37057AF865C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2146" y="480060"/>
              <a:ext cx="85725" cy="86360"/>
            </a:xfrm>
            <a:custGeom>
              <a:avLst/>
              <a:gdLst>
                <a:gd name="T0" fmla="*/ 13 w 27"/>
                <a:gd name="T1" fmla="*/ 0 h 27"/>
                <a:gd name="T2" fmla="*/ 19 w 27"/>
                <a:gd name="T3" fmla="*/ 1 h 27"/>
                <a:gd name="T4" fmla="*/ 23 w 27"/>
                <a:gd name="T5" fmla="*/ 4 h 27"/>
                <a:gd name="T6" fmla="*/ 26 w 27"/>
                <a:gd name="T7" fmla="*/ 8 h 27"/>
                <a:gd name="T8" fmla="*/ 27 w 27"/>
                <a:gd name="T9" fmla="*/ 13 h 27"/>
                <a:gd name="T10" fmla="*/ 26 w 27"/>
                <a:gd name="T11" fmla="*/ 19 h 27"/>
                <a:gd name="T12" fmla="*/ 23 w 27"/>
                <a:gd name="T13" fmla="*/ 23 h 27"/>
                <a:gd name="T14" fmla="*/ 19 w 27"/>
                <a:gd name="T15" fmla="*/ 26 h 27"/>
                <a:gd name="T16" fmla="*/ 13 w 27"/>
                <a:gd name="T17" fmla="*/ 27 h 27"/>
                <a:gd name="T18" fmla="*/ 8 w 27"/>
                <a:gd name="T19" fmla="*/ 26 h 27"/>
                <a:gd name="T20" fmla="*/ 4 w 27"/>
                <a:gd name="T21" fmla="*/ 23 h 27"/>
                <a:gd name="T22" fmla="*/ 1 w 27"/>
                <a:gd name="T23" fmla="*/ 19 h 27"/>
                <a:gd name="T24" fmla="*/ 0 w 27"/>
                <a:gd name="T25" fmla="*/ 13 h 27"/>
                <a:gd name="T26" fmla="*/ 1 w 27"/>
                <a:gd name="T27" fmla="*/ 8 h 27"/>
                <a:gd name="T28" fmla="*/ 4 w 27"/>
                <a:gd name="T29" fmla="*/ 4 h 27"/>
                <a:gd name="T30" fmla="*/ 8 w 27"/>
                <a:gd name="T31" fmla="*/ 1 h 27"/>
                <a:gd name="T32" fmla="*/ 13 w 27"/>
                <a:gd name="T33" fmla="*/ 0 h 27"/>
                <a:gd name="T34" fmla="*/ 13 w 27"/>
                <a:gd name="T35" fmla="*/ 23 h 27"/>
                <a:gd name="T36" fmla="*/ 17 w 27"/>
                <a:gd name="T37" fmla="*/ 22 h 27"/>
                <a:gd name="T38" fmla="*/ 20 w 27"/>
                <a:gd name="T39" fmla="*/ 20 h 27"/>
                <a:gd name="T40" fmla="*/ 22 w 27"/>
                <a:gd name="T41" fmla="*/ 17 h 27"/>
                <a:gd name="T42" fmla="*/ 23 w 27"/>
                <a:gd name="T43" fmla="*/ 13 h 27"/>
                <a:gd name="T44" fmla="*/ 22 w 27"/>
                <a:gd name="T45" fmla="*/ 10 h 27"/>
                <a:gd name="T46" fmla="*/ 20 w 27"/>
                <a:gd name="T47" fmla="*/ 6 h 27"/>
                <a:gd name="T48" fmla="*/ 17 w 27"/>
                <a:gd name="T49" fmla="*/ 4 h 27"/>
                <a:gd name="T50" fmla="*/ 13 w 27"/>
                <a:gd name="T51" fmla="*/ 3 h 27"/>
                <a:gd name="T52" fmla="*/ 10 w 27"/>
                <a:gd name="T53" fmla="*/ 4 h 27"/>
                <a:gd name="T54" fmla="*/ 7 w 27"/>
                <a:gd name="T55" fmla="*/ 6 h 27"/>
                <a:gd name="T56" fmla="*/ 5 w 27"/>
                <a:gd name="T57" fmla="*/ 10 h 27"/>
                <a:gd name="T58" fmla="*/ 4 w 27"/>
                <a:gd name="T59" fmla="*/ 13 h 27"/>
                <a:gd name="T60" fmla="*/ 5 w 27"/>
                <a:gd name="T61" fmla="*/ 17 h 27"/>
                <a:gd name="T62" fmla="*/ 7 w 27"/>
                <a:gd name="T63" fmla="*/ 20 h 27"/>
                <a:gd name="T64" fmla="*/ 10 w 27"/>
                <a:gd name="T65" fmla="*/ 22 h 27"/>
                <a:gd name="T66" fmla="*/ 13 w 27"/>
                <a:gd name="T67" fmla="*/ 23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7" h="27">
                  <a:moveTo>
                    <a:pt x="13" y="0"/>
                  </a:moveTo>
                  <a:cubicBezTo>
                    <a:pt x="15" y="0"/>
                    <a:pt x="17" y="0"/>
                    <a:pt x="19" y="1"/>
                  </a:cubicBezTo>
                  <a:cubicBezTo>
                    <a:pt x="20" y="1"/>
                    <a:pt x="22" y="2"/>
                    <a:pt x="23" y="4"/>
                  </a:cubicBezTo>
                  <a:cubicBezTo>
                    <a:pt x="24" y="5"/>
                    <a:pt x="25" y="6"/>
                    <a:pt x="26" y="8"/>
                  </a:cubicBezTo>
                  <a:cubicBezTo>
                    <a:pt x="27" y="10"/>
                    <a:pt x="27" y="11"/>
                    <a:pt x="27" y="13"/>
                  </a:cubicBezTo>
                  <a:cubicBezTo>
                    <a:pt x="27" y="15"/>
                    <a:pt x="27" y="17"/>
                    <a:pt x="26" y="19"/>
                  </a:cubicBezTo>
                  <a:cubicBezTo>
                    <a:pt x="25" y="20"/>
                    <a:pt x="24" y="22"/>
                    <a:pt x="23" y="23"/>
                  </a:cubicBezTo>
                  <a:cubicBezTo>
                    <a:pt x="22" y="24"/>
                    <a:pt x="20" y="25"/>
                    <a:pt x="19" y="26"/>
                  </a:cubicBezTo>
                  <a:cubicBezTo>
                    <a:pt x="17" y="27"/>
                    <a:pt x="15" y="27"/>
                    <a:pt x="13" y="27"/>
                  </a:cubicBezTo>
                  <a:cubicBezTo>
                    <a:pt x="11" y="27"/>
                    <a:pt x="10" y="27"/>
                    <a:pt x="8" y="26"/>
                  </a:cubicBezTo>
                  <a:cubicBezTo>
                    <a:pt x="6" y="25"/>
                    <a:pt x="5" y="24"/>
                    <a:pt x="4" y="23"/>
                  </a:cubicBezTo>
                  <a:cubicBezTo>
                    <a:pt x="3" y="22"/>
                    <a:pt x="2" y="20"/>
                    <a:pt x="1" y="19"/>
                  </a:cubicBezTo>
                  <a:cubicBezTo>
                    <a:pt x="0" y="17"/>
                    <a:pt x="0" y="15"/>
                    <a:pt x="0" y="13"/>
                  </a:cubicBezTo>
                  <a:cubicBezTo>
                    <a:pt x="0" y="11"/>
                    <a:pt x="0" y="10"/>
                    <a:pt x="1" y="8"/>
                  </a:cubicBezTo>
                  <a:cubicBezTo>
                    <a:pt x="2" y="6"/>
                    <a:pt x="3" y="5"/>
                    <a:pt x="4" y="4"/>
                  </a:cubicBezTo>
                  <a:cubicBezTo>
                    <a:pt x="5" y="2"/>
                    <a:pt x="6" y="1"/>
                    <a:pt x="8" y="1"/>
                  </a:cubicBezTo>
                  <a:cubicBezTo>
                    <a:pt x="10" y="0"/>
                    <a:pt x="11" y="0"/>
                    <a:pt x="13" y="0"/>
                  </a:cubicBezTo>
                  <a:close/>
                  <a:moveTo>
                    <a:pt x="13" y="23"/>
                  </a:moveTo>
                  <a:cubicBezTo>
                    <a:pt x="15" y="23"/>
                    <a:pt x="16" y="23"/>
                    <a:pt x="17" y="22"/>
                  </a:cubicBezTo>
                  <a:cubicBezTo>
                    <a:pt x="18" y="22"/>
                    <a:pt x="19" y="21"/>
                    <a:pt x="20" y="20"/>
                  </a:cubicBezTo>
                  <a:cubicBezTo>
                    <a:pt x="21" y="19"/>
                    <a:pt x="22" y="18"/>
                    <a:pt x="22" y="17"/>
                  </a:cubicBezTo>
                  <a:cubicBezTo>
                    <a:pt x="23" y="16"/>
                    <a:pt x="23" y="15"/>
                    <a:pt x="23" y="13"/>
                  </a:cubicBezTo>
                  <a:cubicBezTo>
                    <a:pt x="23" y="12"/>
                    <a:pt x="23" y="11"/>
                    <a:pt x="22" y="10"/>
                  </a:cubicBezTo>
                  <a:cubicBezTo>
                    <a:pt x="22" y="8"/>
                    <a:pt x="21" y="7"/>
                    <a:pt x="20" y="6"/>
                  </a:cubicBezTo>
                  <a:cubicBezTo>
                    <a:pt x="19" y="5"/>
                    <a:pt x="18" y="5"/>
                    <a:pt x="17" y="4"/>
                  </a:cubicBezTo>
                  <a:cubicBezTo>
                    <a:pt x="16" y="4"/>
                    <a:pt x="15" y="3"/>
                    <a:pt x="13" y="3"/>
                  </a:cubicBezTo>
                  <a:cubicBezTo>
                    <a:pt x="12" y="3"/>
                    <a:pt x="11" y="4"/>
                    <a:pt x="10" y="4"/>
                  </a:cubicBezTo>
                  <a:cubicBezTo>
                    <a:pt x="9" y="5"/>
                    <a:pt x="8" y="5"/>
                    <a:pt x="7" y="6"/>
                  </a:cubicBezTo>
                  <a:cubicBezTo>
                    <a:pt x="6" y="7"/>
                    <a:pt x="5" y="8"/>
                    <a:pt x="5" y="10"/>
                  </a:cubicBezTo>
                  <a:cubicBezTo>
                    <a:pt x="4" y="11"/>
                    <a:pt x="4" y="12"/>
                    <a:pt x="4" y="13"/>
                  </a:cubicBezTo>
                  <a:cubicBezTo>
                    <a:pt x="4" y="15"/>
                    <a:pt x="4" y="16"/>
                    <a:pt x="5" y="17"/>
                  </a:cubicBezTo>
                  <a:cubicBezTo>
                    <a:pt x="5" y="18"/>
                    <a:pt x="6" y="19"/>
                    <a:pt x="7" y="20"/>
                  </a:cubicBezTo>
                  <a:cubicBezTo>
                    <a:pt x="8" y="21"/>
                    <a:pt x="9" y="22"/>
                    <a:pt x="10" y="22"/>
                  </a:cubicBezTo>
                  <a:cubicBezTo>
                    <a:pt x="11" y="23"/>
                    <a:pt x="12" y="23"/>
                    <a:pt x="13" y="23"/>
                  </a:cubicBezTo>
                  <a:close/>
                </a:path>
              </a:pathLst>
            </a:custGeom>
            <a:solidFill>
              <a:srgbClr val="9189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F98FBD1F-17CF-7EB2-5F08-2EEF17592DF5}"/>
                </a:ext>
              </a:extLst>
            </p:cNvPr>
            <p:cNvSpPr>
              <a:spLocks/>
            </p:cNvSpPr>
            <p:nvPr/>
          </p:nvSpPr>
          <p:spPr bwMode="auto">
            <a:xfrm>
              <a:off x="881383" y="480060"/>
              <a:ext cx="53975" cy="86360"/>
            </a:xfrm>
            <a:custGeom>
              <a:avLst/>
              <a:gdLst>
                <a:gd name="T0" fmla="*/ 0 w 85"/>
                <a:gd name="T1" fmla="*/ 0 h 136"/>
                <a:gd name="T2" fmla="*/ 85 w 85"/>
                <a:gd name="T3" fmla="*/ 0 h 136"/>
                <a:gd name="T4" fmla="*/ 85 w 85"/>
                <a:gd name="T5" fmla="*/ 20 h 136"/>
                <a:gd name="T6" fmla="*/ 50 w 85"/>
                <a:gd name="T7" fmla="*/ 20 h 136"/>
                <a:gd name="T8" fmla="*/ 50 w 85"/>
                <a:gd name="T9" fmla="*/ 136 h 136"/>
                <a:gd name="T10" fmla="*/ 30 w 85"/>
                <a:gd name="T11" fmla="*/ 136 h 136"/>
                <a:gd name="T12" fmla="*/ 30 w 85"/>
                <a:gd name="T13" fmla="*/ 20 h 136"/>
                <a:gd name="T14" fmla="*/ 0 w 85"/>
                <a:gd name="T15" fmla="*/ 20 h 136"/>
                <a:gd name="T16" fmla="*/ 0 w 85"/>
                <a:gd name="T17" fmla="*/ 0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5" h="136">
                  <a:moveTo>
                    <a:pt x="0" y="0"/>
                  </a:moveTo>
                  <a:lnTo>
                    <a:pt x="85" y="0"/>
                  </a:lnTo>
                  <a:lnTo>
                    <a:pt x="85" y="20"/>
                  </a:lnTo>
                  <a:lnTo>
                    <a:pt x="50" y="20"/>
                  </a:lnTo>
                  <a:lnTo>
                    <a:pt x="50" y="136"/>
                  </a:lnTo>
                  <a:lnTo>
                    <a:pt x="30" y="136"/>
                  </a:lnTo>
                  <a:lnTo>
                    <a:pt x="30" y="20"/>
                  </a:lnTo>
                  <a:lnTo>
                    <a:pt x="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189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BB6FC3E5-97A1-6633-A79E-26E0368DD46F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8231" y="480060"/>
              <a:ext cx="50800" cy="86360"/>
            </a:xfrm>
            <a:custGeom>
              <a:avLst/>
              <a:gdLst>
                <a:gd name="T0" fmla="*/ 20 w 80"/>
                <a:gd name="T1" fmla="*/ 116 h 136"/>
                <a:gd name="T2" fmla="*/ 80 w 80"/>
                <a:gd name="T3" fmla="*/ 116 h 136"/>
                <a:gd name="T4" fmla="*/ 80 w 80"/>
                <a:gd name="T5" fmla="*/ 136 h 136"/>
                <a:gd name="T6" fmla="*/ 0 w 80"/>
                <a:gd name="T7" fmla="*/ 136 h 136"/>
                <a:gd name="T8" fmla="*/ 0 w 80"/>
                <a:gd name="T9" fmla="*/ 0 h 136"/>
                <a:gd name="T10" fmla="*/ 80 w 80"/>
                <a:gd name="T11" fmla="*/ 0 h 136"/>
                <a:gd name="T12" fmla="*/ 80 w 80"/>
                <a:gd name="T13" fmla="*/ 20 h 136"/>
                <a:gd name="T14" fmla="*/ 20 w 80"/>
                <a:gd name="T15" fmla="*/ 20 h 136"/>
                <a:gd name="T16" fmla="*/ 20 w 80"/>
                <a:gd name="T17" fmla="*/ 40 h 136"/>
                <a:gd name="T18" fmla="*/ 20 w 80"/>
                <a:gd name="T19" fmla="*/ 50 h 136"/>
                <a:gd name="T20" fmla="*/ 20 w 80"/>
                <a:gd name="T21" fmla="*/ 66 h 136"/>
                <a:gd name="T22" fmla="*/ 70 w 80"/>
                <a:gd name="T23" fmla="*/ 66 h 136"/>
                <a:gd name="T24" fmla="*/ 70 w 80"/>
                <a:gd name="T25" fmla="*/ 86 h 136"/>
                <a:gd name="T26" fmla="*/ 20 w 80"/>
                <a:gd name="T27" fmla="*/ 86 h 136"/>
                <a:gd name="T28" fmla="*/ 20 w 80"/>
                <a:gd name="T29" fmla="*/ 116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0" h="136">
                  <a:moveTo>
                    <a:pt x="20" y="116"/>
                  </a:moveTo>
                  <a:lnTo>
                    <a:pt x="80" y="116"/>
                  </a:lnTo>
                  <a:lnTo>
                    <a:pt x="80" y="136"/>
                  </a:lnTo>
                  <a:lnTo>
                    <a:pt x="0" y="136"/>
                  </a:lnTo>
                  <a:lnTo>
                    <a:pt x="0" y="0"/>
                  </a:lnTo>
                  <a:lnTo>
                    <a:pt x="80" y="0"/>
                  </a:lnTo>
                  <a:lnTo>
                    <a:pt x="80" y="20"/>
                  </a:lnTo>
                  <a:lnTo>
                    <a:pt x="20" y="20"/>
                  </a:lnTo>
                  <a:lnTo>
                    <a:pt x="20" y="40"/>
                  </a:lnTo>
                  <a:lnTo>
                    <a:pt x="20" y="50"/>
                  </a:lnTo>
                  <a:lnTo>
                    <a:pt x="20" y="66"/>
                  </a:lnTo>
                  <a:lnTo>
                    <a:pt x="70" y="66"/>
                  </a:lnTo>
                  <a:lnTo>
                    <a:pt x="70" y="86"/>
                  </a:lnTo>
                  <a:lnTo>
                    <a:pt x="20" y="86"/>
                  </a:lnTo>
                  <a:lnTo>
                    <a:pt x="20" y="116"/>
                  </a:lnTo>
                  <a:close/>
                </a:path>
              </a:pathLst>
            </a:custGeom>
            <a:solidFill>
              <a:srgbClr val="9189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D97AA37B-7A32-56C4-52C7-1884D5662F71}"/>
                </a:ext>
              </a:extLst>
            </p:cNvPr>
            <p:cNvSpPr>
              <a:spLocks/>
            </p:cNvSpPr>
            <p:nvPr/>
          </p:nvSpPr>
          <p:spPr bwMode="auto">
            <a:xfrm>
              <a:off x="1272541" y="480060"/>
              <a:ext cx="47625" cy="86360"/>
            </a:xfrm>
            <a:custGeom>
              <a:avLst/>
              <a:gdLst>
                <a:gd name="T0" fmla="*/ 20 w 75"/>
                <a:gd name="T1" fmla="*/ 116 h 136"/>
                <a:gd name="T2" fmla="*/ 75 w 75"/>
                <a:gd name="T3" fmla="*/ 116 h 136"/>
                <a:gd name="T4" fmla="*/ 75 w 75"/>
                <a:gd name="T5" fmla="*/ 136 h 136"/>
                <a:gd name="T6" fmla="*/ 0 w 75"/>
                <a:gd name="T7" fmla="*/ 136 h 136"/>
                <a:gd name="T8" fmla="*/ 0 w 75"/>
                <a:gd name="T9" fmla="*/ 0 h 136"/>
                <a:gd name="T10" fmla="*/ 20 w 75"/>
                <a:gd name="T11" fmla="*/ 0 h 136"/>
                <a:gd name="T12" fmla="*/ 20 w 75"/>
                <a:gd name="T13" fmla="*/ 116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5" h="136">
                  <a:moveTo>
                    <a:pt x="20" y="116"/>
                  </a:moveTo>
                  <a:lnTo>
                    <a:pt x="75" y="116"/>
                  </a:lnTo>
                  <a:lnTo>
                    <a:pt x="75" y="136"/>
                  </a:lnTo>
                  <a:lnTo>
                    <a:pt x="0" y="136"/>
                  </a:lnTo>
                  <a:lnTo>
                    <a:pt x="0" y="0"/>
                  </a:lnTo>
                  <a:lnTo>
                    <a:pt x="20" y="0"/>
                  </a:lnTo>
                  <a:lnTo>
                    <a:pt x="20" y="116"/>
                  </a:lnTo>
                  <a:close/>
                </a:path>
              </a:pathLst>
            </a:custGeom>
            <a:solidFill>
              <a:srgbClr val="9189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59BB2F32-519E-B35C-1411-F08FA404CE11}"/>
                </a:ext>
              </a:extLst>
            </p:cNvPr>
            <p:cNvSpPr>
              <a:spLocks/>
            </p:cNvSpPr>
            <p:nvPr/>
          </p:nvSpPr>
          <p:spPr bwMode="auto">
            <a:xfrm>
              <a:off x="763272" y="134620"/>
              <a:ext cx="276860" cy="259080"/>
            </a:xfrm>
            <a:custGeom>
              <a:avLst/>
              <a:gdLst>
                <a:gd name="T0" fmla="*/ 221 w 436"/>
                <a:gd name="T1" fmla="*/ 403 h 408"/>
                <a:gd name="T2" fmla="*/ 341 w 436"/>
                <a:gd name="T3" fmla="*/ 146 h 408"/>
                <a:gd name="T4" fmla="*/ 386 w 436"/>
                <a:gd name="T5" fmla="*/ 408 h 408"/>
                <a:gd name="T6" fmla="*/ 436 w 436"/>
                <a:gd name="T7" fmla="*/ 408 h 408"/>
                <a:gd name="T8" fmla="*/ 361 w 436"/>
                <a:gd name="T9" fmla="*/ 0 h 408"/>
                <a:gd name="T10" fmla="*/ 221 w 436"/>
                <a:gd name="T11" fmla="*/ 297 h 408"/>
                <a:gd name="T12" fmla="*/ 75 w 436"/>
                <a:gd name="T13" fmla="*/ 0 h 408"/>
                <a:gd name="T14" fmla="*/ 0 w 436"/>
                <a:gd name="T15" fmla="*/ 408 h 408"/>
                <a:gd name="T16" fmla="*/ 50 w 436"/>
                <a:gd name="T17" fmla="*/ 408 h 408"/>
                <a:gd name="T18" fmla="*/ 96 w 436"/>
                <a:gd name="T19" fmla="*/ 146 h 408"/>
                <a:gd name="T20" fmla="*/ 221 w 436"/>
                <a:gd name="T21" fmla="*/ 403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36" h="408">
                  <a:moveTo>
                    <a:pt x="221" y="403"/>
                  </a:moveTo>
                  <a:lnTo>
                    <a:pt x="341" y="146"/>
                  </a:lnTo>
                  <a:lnTo>
                    <a:pt x="386" y="408"/>
                  </a:lnTo>
                  <a:lnTo>
                    <a:pt x="436" y="408"/>
                  </a:lnTo>
                  <a:lnTo>
                    <a:pt x="361" y="0"/>
                  </a:lnTo>
                  <a:lnTo>
                    <a:pt x="221" y="297"/>
                  </a:lnTo>
                  <a:lnTo>
                    <a:pt x="75" y="0"/>
                  </a:lnTo>
                  <a:lnTo>
                    <a:pt x="0" y="408"/>
                  </a:lnTo>
                  <a:lnTo>
                    <a:pt x="50" y="408"/>
                  </a:lnTo>
                  <a:lnTo>
                    <a:pt x="96" y="146"/>
                  </a:lnTo>
                  <a:lnTo>
                    <a:pt x="221" y="403"/>
                  </a:ln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26E7463B-AE05-965C-A66F-B77564EACC4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48717" y="134620"/>
              <a:ext cx="171450" cy="259080"/>
            </a:xfrm>
            <a:custGeom>
              <a:avLst/>
              <a:gdLst>
                <a:gd name="T0" fmla="*/ 52 w 54"/>
                <a:gd name="T1" fmla="*/ 67 h 81"/>
                <a:gd name="T2" fmla="*/ 54 w 54"/>
                <a:gd name="T3" fmla="*/ 58 h 81"/>
                <a:gd name="T4" fmla="*/ 51 w 54"/>
                <a:gd name="T5" fmla="*/ 47 h 81"/>
                <a:gd name="T6" fmla="*/ 43 w 54"/>
                <a:gd name="T7" fmla="*/ 39 h 81"/>
                <a:gd name="T8" fmla="*/ 41 w 54"/>
                <a:gd name="T9" fmla="*/ 38 h 81"/>
                <a:gd name="T10" fmla="*/ 43 w 54"/>
                <a:gd name="T11" fmla="*/ 37 h 81"/>
                <a:gd name="T12" fmla="*/ 46 w 54"/>
                <a:gd name="T13" fmla="*/ 34 h 81"/>
                <a:gd name="T14" fmla="*/ 49 w 54"/>
                <a:gd name="T15" fmla="*/ 30 h 81"/>
                <a:gd name="T16" fmla="*/ 50 w 54"/>
                <a:gd name="T17" fmla="*/ 26 h 81"/>
                <a:gd name="T18" fmla="*/ 51 w 54"/>
                <a:gd name="T19" fmla="*/ 21 h 81"/>
                <a:gd name="T20" fmla="*/ 49 w 54"/>
                <a:gd name="T21" fmla="*/ 13 h 81"/>
                <a:gd name="T22" fmla="*/ 45 w 54"/>
                <a:gd name="T23" fmla="*/ 6 h 81"/>
                <a:gd name="T24" fmla="*/ 38 w 54"/>
                <a:gd name="T25" fmla="*/ 2 h 81"/>
                <a:gd name="T26" fmla="*/ 30 w 54"/>
                <a:gd name="T27" fmla="*/ 0 h 81"/>
                <a:gd name="T28" fmla="*/ 0 w 54"/>
                <a:gd name="T29" fmla="*/ 0 h 81"/>
                <a:gd name="T30" fmla="*/ 0 w 54"/>
                <a:gd name="T31" fmla="*/ 81 h 81"/>
                <a:gd name="T32" fmla="*/ 31 w 54"/>
                <a:gd name="T33" fmla="*/ 81 h 81"/>
                <a:gd name="T34" fmla="*/ 40 w 54"/>
                <a:gd name="T35" fmla="*/ 79 h 81"/>
                <a:gd name="T36" fmla="*/ 47 w 54"/>
                <a:gd name="T37" fmla="*/ 74 h 81"/>
                <a:gd name="T38" fmla="*/ 52 w 54"/>
                <a:gd name="T39" fmla="*/ 67 h 81"/>
                <a:gd name="T40" fmla="*/ 9 w 54"/>
                <a:gd name="T41" fmla="*/ 8 h 81"/>
                <a:gd name="T42" fmla="*/ 28 w 54"/>
                <a:gd name="T43" fmla="*/ 8 h 81"/>
                <a:gd name="T44" fmla="*/ 38 w 54"/>
                <a:gd name="T45" fmla="*/ 12 h 81"/>
                <a:gd name="T46" fmla="*/ 42 w 54"/>
                <a:gd name="T47" fmla="*/ 21 h 81"/>
                <a:gd name="T48" fmla="*/ 41 w 54"/>
                <a:gd name="T49" fmla="*/ 27 h 81"/>
                <a:gd name="T50" fmla="*/ 38 w 54"/>
                <a:gd name="T51" fmla="*/ 31 h 81"/>
                <a:gd name="T52" fmla="*/ 33 w 54"/>
                <a:gd name="T53" fmla="*/ 34 h 81"/>
                <a:gd name="T54" fmla="*/ 28 w 54"/>
                <a:gd name="T55" fmla="*/ 35 h 81"/>
                <a:gd name="T56" fmla="*/ 9 w 54"/>
                <a:gd name="T57" fmla="*/ 35 h 81"/>
                <a:gd name="T58" fmla="*/ 9 w 54"/>
                <a:gd name="T59" fmla="*/ 8 h 81"/>
                <a:gd name="T60" fmla="*/ 43 w 54"/>
                <a:gd name="T61" fmla="*/ 64 h 81"/>
                <a:gd name="T62" fmla="*/ 40 w 54"/>
                <a:gd name="T63" fmla="*/ 69 h 81"/>
                <a:gd name="T64" fmla="*/ 35 w 54"/>
                <a:gd name="T65" fmla="*/ 72 h 81"/>
                <a:gd name="T66" fmla="*/ 29 w 54"/>
                <a:gd name="T67" fmla="*/ 73 h 81"/>
                <a:gd name="T68" fmla="*/ 9 w 54"/>
                <a:gd name="T69" fmla="*/ 73 h 81"/>
                <a:gd name="T70" fmla="*/ 9 w 54"/>
                <a:gd name="T71" fmla="*/ 42 h 81"/>
                <a:gd name="T72" fmla="*/ 29 w 54"/>
                <a:gd name="T73" fmla="*/ 42 h 81"/>
                <a:gd name="T74" fmla="*/ 35 w 54"/>
                <a:gd name="T75" fmla="*/ 44 h 81"/>
                <a:gd name="T76" fmla="*/ 40 w 54"/>
                <a:gd name="T77" fmla="*/ 47 h 81"/>
                <a:gd name="T78" fmla="*/ 43 w 54"/>
                <a:gd name="T79" fmla="*/ 52 h 81"/>
                <a:gd name="T80" fmla="*/ 44 w 54"/>
                <a:gd name="T81" fmla="*/ 58 h 81"/>
                <a:gd name="T82" fmla="*/ 43 w 54"/>
                <a:gd name="T83" fmla="*/ 64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54" h="81">
                  <a:moveTo>
                    <a:pt x="52" y="67"/>
                  </a:moveTo>
                  <a:cubicBezTo>
                    <a:pt x="53" y="64"/>
                    <a:pt x="54" y="61"/>
                    <a:pt x="54" y="58"/>
                  </a:cubicBezTo>
                  <a:cubicBezTo>
                    <a:pt x="54" y="54"/>
                    <a:pt x="53" y="50"/>
                    <a:pt x="51" y="47"/>
                  </a:cubicBezTo>
                  <a:cubicBezTo>
                    <a:pt x="49" y="44"/>
                    <a:pt x="46" y="41"/>
                    <a:pt x="43" y="39"/>
                  </a:cubicBezTo>
                  <a:cubicBezTo>
                    <a:pt x="41" y="38"/>
                    <a:pt x="41" y="38"/>
                    <a:pt x="41" y="38"/>
                  </a:cubicBezTo>
                  <a:cubicBezTo>
                    <a:pt x="43" y="37"/>
                    <a:pt x="43" y="37"/>
                    <a:pt x="43" y="37"/>
                  </a:cubicBezTo>
                  <a:cubicBezTo>
                    <a:pt x="44" y="36"/>
                    <a:pt x="45" y="35"/>
                    <a:pt x="46" y="34"/>
                  </a:cubicBezTo>
                  <a:cubicBezTo>
                    <a:pt x="47" y="33"/>
                    <a:pt x="48" y="32"/>
                    <a:pt x="49" y="30"/>
                  </a:cubicBezTo>
                  <a:cubicBezTo>
                    <a:pt x="49" y="29"/>
                    <a:pt x="50" y="28"/>
                    <a:pt x="50" y="26"/>
                  </a:cubicBezTo>
                  <a:cubicBezTo>
                    <a:pt x="51" y="25"/>
                    <a:pt x="51" y="23"/>
                    <a:pt x="51" y="21"/>
                  </a:cubicBezTo>
                  <a:cubicBezTo>
                    <a:pt x="51" y="18"/>
                    <a:pt x="51" y="16"/>
                    <a:pt x="49" y="13"/>
                  </a:cubicBezTo>
                  <a:cubicBezTo>
                    <a:pt x="48" y="10"/>
                    <a:pt x="47" y="8"/>
                    <a:pt x="45" y="6"/>
                  </a:cubicBezTo>
                  <a:cubicBezTo>
                    <a:pt x="43" y="4"/>
                    <a:pt x="41" y="3"/>
                    <a:pt x="38" y="2"/>
                  </a:cubicBezTo>
                  <a:cubicBezTo>
                    <a:pt x="36" y="1"/>
                    <a:pt x="33" y="0"/>
                    <a:pt x="3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1" y="81"/>
                    <a:pt x="31" y="81"/>
                    <a:pt x="31" y="81"/>
                  </a:cubicBezTo>
                  <a:cubicBezTo>
                    <a:pt x="34" y="81"/>
                    <a:pt x="37" y="80"/>
                    <a:pt x="40" y="79"/>
                  </a:cubicBezTo>
                  <a:cubicBezTo>
                    <a:pt x="42" y="78"/>
                    <a:pt x="45" y="76"/>
                    <a:pt x="47" y="74"/>
                  </a:cubicBezTo>
                  <a:cubicBezTo>
                    <a:pt x="49" y="72"/>
                    <a:pt x="51" y="70"/>
                    <a:pt x="52" y="67"/>
                  </a:cubicBezTo>
                  <a:close/>
                  <a:moveTo>
                    <a:pt x="9" y="8"/>
                  </a:moveTo>
                  <a:cubicBezTo>
                    <a:pt x="28" y="8"/>
                    <a:pt x="28" y="8"/>
                    <a:pt x="28" y="8"/>
                  </a:cubicBezTo>
                  <a:cubicBezTo>
                    <a:pt x="32" y="8"/>
                    <a:pt x="35" y="9"/>
                    <a:pt x="38" y="12"/>
                  </a:cubicBezTo>
                  <a:cubicBezTo>
                    <a:pt x="40" y="14"/>
                    <a:pt x="42" y="18"/>
                    <a:pt x="42" y="21"/>
                  </a:cubicBezTo>
                  <a:cubicBezTo>
                    <a:pt x="42" y="23"/>
                    <a:pt x="41" y="25"/>
                    <a:pt x="41" y="27"/>
                  </a:cubicBezTo>
                  <a:cubicBezTo>
                    <a:pt x="40" y="28"/>
                    <a:pt x="39" y="30"/>
                    <a:pt x="38" y="31"/>
                  </a:cubicBezTo>
                  <a:cubicBezTo>
                    <a:pt x="36" y="32"/>
                    <a:pt x="35" y="33"/>
                    <a:pt x="33" y="34"/>
                  </a:cubicBezTo>
                  <a:cubicBezTo>
                    <a:pt x="32" y="34"/>
                    <a:pt x="30" y="35"/>
                    <a:pt x="28" y="35"/>
                  </a:cubicBezTo>
                  <a:cubicBezTo>
                    <a:pt x="9" y="35"/>
                    <a:pt x="9" y="35"/>
                    <a:pt x="9" y="35"/>
                  </a:cubicBezTo>
                  <a:lnTo>
                    <a:pt x="9" y="8"/>
                  </a:lnTo>
                  <a:close/>
                  <a:moveTo>
                    <a:pt x="43" y="64"/>
                  </a:moveTo>
                  <a:cubicBezTo>
                    <a:pt x="42" y="66"/>
                    <a:pt x="41" y="67"/>
                    <a:pt x="40" y="69"/>
                  </a:cubicBezTo>
                  <a:cubicBezTo>
                    <a:pt x="38" y="70"/>
                    <a:pt x="36" y="71"/>
                    <a:pt x="35" y="72"/>
                  </a:cubicBezTo>
                  <a:cubicBezTo>
                    <a:pt x="33" y="73"/>
                    <a:pt x="31" y="73"/>
                    <a:pt x="29" y="73"/>
                  </a:cubicBezTo>
                  <a:cubicBezTo>
                    <a:pt x="9" y="73"/>
                    <a:pt x="9" y="73"/>
                    <a:pt x="9" y="73"/>
                  </a:cubicBezTo>
                  <a:cubicBezTo>
                    <a:pt x="9" y="42"/>
                    <a:pt x="9" y="42"/>
                    <a:pt x="9" y="42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1" y="42"/>
                    <a:pt x="33" y="43"/>
                    <a:pt x="35" y="44"/>
                  </a:cubicBezTo>
                  <a:cubicBezTo>
                    <a:pt x="36" y="44"/>
                    <a:pt x="38" y="46"/>
                    <a:pt x="40" y="47"/>
                  </a:cubicBezTo>
                  <a:cubicBezTo>
                    <a:pt x="41" y="48"/>
                    <a:pt x="42" y="50"/>
                    <a:pt x="43" y="52"/>
                  </a:cubicBezTo>
                  <a:cubicBezTo>
                    <a:pt x="44" y="54"/>
                    <a:pt x="44" y="56"/>
                    <a:pt x="44" y="58"/>
                  </a:cubicBezTo>
                  <a:cubicBezTo>
                    <a:pt x="44" y="60"/>
                    <a:pt x="44" y="62"/>
                    <a:pt x="43" y="64"/>
                  </a:cubicBez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A443AF1F-3971-5E8F-F80C-1D9B319215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4942" y="134620"/>
              <a:ext cx="28575" cy="259080"/>
            </a:xfrm>
            <a:prstGeom prst="rect">
              <a:avLst/>
            </a:pr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EC6F157A-22A0-2295-3240-BCF50E60670F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2102" y="134620"/>
              <a:ext cx="146050" cy="259080"/>
            </a:xfrm>
            <a:custGeom>
              <a:avLst/>
              <a:gdLst>
                <a:gd name="T0" fmla="*/ 210 w 230"/>
                <a:gd name="T1" fmla="*/ 247 h 408"/>
                <a:gd name="T2" fmla="*/ 210 w 230"/>
                <a:gd name="T3" fmla="*/ 201 h 408"/>
                <a:gd name="T4" fmla="*/ 45 w 230"/>
                <a:gd name="T5" fmla="*/ 201 h 408"/>
                <a:gd name="T6" fmla="*/ 45 w 230"/>
                <a:gd name="T7" fmla="*/ 45 h 408"/>
                <a:gd name="T8" fmla="*/ 230 w 230"/>
                <a:gd name="T9" fmla="*/ 45 h 408"/>
                <a:gd name="T10" fmla="*/ 230 w 230"/>
                <a:gd name="T11" fmla="*/ 0 h 408"/>
                <a:gd name="T12" fmla="*/ 0 w 230"/>
                <a:gd name="T13" fmla="*/ 0 h 408"/>
                <a:gd name="T14" fmla="*/ 0 w 230"/>
                <a:gd name="T15" fmla="*/ 408 h 408"/>
                <a:gd name="T16" fmla="*/ 230 w 230"/>
                <a:gd name="T17" fmla="*/ 408 h 408"/>
                <a:gd name="T18" fmla="*/ 230 w 230"/>
                <a:gd name="T19" fmla="*/ 363 h 408"/>
                <a:gd name="T20" fmla="*/ 45 w 230"/>
                <a:gd name="T21" fmla="*/ 363 h 408"/>
                <a:gd name="T22" fmla="*/ 45 w 230"/>
                <a:gd name="T23" fmla="*/ 247 h 408"/>
                <a:gd name="T24" fmla="*/ 210 w 230"/>
                <a:gd name="T25" fmla="*/ 247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30" h="408">
                  <a:moveTo>
                    <a:pt x="210" y="247"/>
                  </a:moveTo>
                  <a:lnTo>
                    <a:pt x="210" y="201"/>
                  </a:lnTo>
                  <a:lnTo>
                    <a:pt x="45" y="201"/>
                  </a:lnTo>
                  <a:lnTo>
                    <a:pt x="45" y="45"/>
                  </a:lnTo>
                  <a:lnTo>
                    <a:pt x="230" y="45"/>
                  </a:lnTo>
                  <a:lnTo>
                    <a:pt x="230" y="0"/>
                  </a:lnTo>
                  <a:lnTo>
                    <a:pt x="0" y="0"/>
                  </a:lnTo>
                  <a:lnTo>
                    <a:pt x="0" y="408"/>
                  </a:lnTo>
                  <a:lnTo>
                    <a:pt x="230" y="408"/>
                  </a:lnTo>
                  <a:lnTo>
                    <a:pt x="230" y="363"/>
                  </a:lnTo>
                  <a:lnTo>
                    <a:pt x="45" y="363"/>
                  </a:lnTo>
                  <a:lnTo>
                    <a:pt x="45" y="247"/>
                  </a:lnTo>
                  <a:lnTo>
                    <a:pt x="210" y="247"/>
                  </a:ln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CD6A6EA2-BD00-CEA8-5DEC-D5D0C571F6AD}"/>
                </a:ext>
              </a:extLst>
            </p:cNvPr>
            <p:cNvSpPr>
              <a:spLocks/>
            </p:cNvSpPr>
            <p:nvPr/>
          </p:nvSpPr>
          <p:spPr bwMode="auto">
            <a:xfrm>
              <a:off x="1816738" y="134620"/>
              <a:ext cx="200025" cy="259080"/>
            </a:xfrm>
            <a:custGeom>
              <a:avLst/>
              <a:gdLst>
                <a:gd name="T0" fmla="*/ 315 w 315"/>
                <a:gd name="T1" fmla="*/ 408 h 408"/>
                <a:gd name="T2" fmla="*/ 315 w 315"/>
                <a:gd name="T3" fmla="*/ 0 h 408"/>
                <a:gd name="T4" fmla="*/ 270 w 315"/>
                <a:gd name="T5" fmla="*/ 0 h 408"/>
                <a:gd name="T6" fmla="*/ 270 w 315"/>
                <a:gd name="T7" fmla="*/ 332 h 408"/>
                <a:gd name="T8" fmla="*/ 0 w 315"/>
                <a:gd name="T9" fmla="*/ 5 h 408"/>
                <a:gd name="T10" fmla="*/ 0 w 315"/>
                <a:gd name="T11" fmla="*/ 408 h 408"/>
                <a:gd name="T12" fmla="*/ 40 w 315"/>
                <a:gd name="T13" fmla="*/ 408 h 408"/>
                <a:gd name="T14" fmla="*/ 40 w 315"/>
                <a:gd name="T15" fmla="*/ 126 h 408"/>
                <a:gd name="T16" fmla="*/ 270 w 315"/>
                <a:gd name="T17" fmla="*/ 408 h 408"/>
                <a:gd name="T18" fmla="*/ 315 w 315"/>
                <a:gd name="T19" fmla="*/ 408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5" h="408">
                  <a:moveTo>
                    <a:pt x="315" y="408"/>
                  </a:moveTo>
                  <a:lnTo>
                    <a:pt x="315" y="0"/>
                  </a:lnTo>
                  <a:lnTo>
                    <a:pt x="270" y="0"/>
                  </a:lnTo>
                  <a:lnTo>
                    <a:pt x="270" y="332"/>
                  </a:lnTo>
                  <a:lnTo>
                    <a:pt x="0" y="5"/>
                  </a:lnTo>
                  <a:lnTo>
                    <a:pt x="0" y="408"/>
                  </a:lnTo>
                  <a:lnTo>
                    <a:pt x="40" y="408"/>
                  </a:lnTo>
                  <a:lnTo>
                    <a:pt x="40" y="126"/>
                  </a:lnTo>
                  <a:lnTo>
                    <a:pt x="270" y="408"/>
                  </a:lnTo>
                  <a:lnTo>
                    <a:pt x="315" y="408"/>
                  </a:ln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67ABF4EE-C30D-B4CA-8508-999E0E071D5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535" y="134620"/>
              <a:ext cx="162560" cy="259080"/>
            </a:xfrm>
            <a:custGeom>
              <a:avLst/>
              <a:gdLst>
                <a:gd name="T0" fmla="*/ 256 w 256"/>
                <a:gd name="T1" fmla="*/ 0 h 408"/>
                <a:gd name="T2" fmla="*/ 0 w 256"/>
                <a:gd name="T3" fmla="*/ 0 h 408"/>
                <a:gd name="T4" fmla="*/ 0 w 256"/>
                <a:gd name="T5" fmla="*/ 45 h 408"/>
                <a:gd name="T6" fmla="*/ 106 w 256"/>
                <a:gd name="T7" fmla="*/ 45 h 408"/>
                <a:gd name="T8" fmla="*/ 106 w 256"/>
                <a:gd name="T9" fmla="*/ 408 h 408"/>
                <a:gd name="T10" fmla="*/ 151 w 256"/>
                <a:gd name="T11" fmla="*/ 408 h 408"/>
                <a:gd name="T12" fmla="*/ 151 w 256"/>
                <a:gd name="T13" fmla="*/ 45 h 408"/>
                <a:gd name="T14" fmla="*/ 256 w 256"/>
                <a:gd name="T15" fmla="*/ 45 h 408"/>
                <a:gd name="T16" fmla="*/ 256 w 256"/>
                <a:gd name="T17" fmla="*/ 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6" h="408">
                  <a:moveTo>
                    <a:pt x="256" y="0"/>
                  </a:moveTo>
                  <a:lnTo>
                    <a:pt x="0" y="0"/>
                  </a:lnTo>
                  <a:lnTo>
                    <a:pt x="0" y="45"/>
                  </a:lnTo>
                  <a:lnTo>
                    <a:pt x="106" y="45"/>
                  </a:lnTo>
                  <a:lnTo>
                    <a:pt x="106" y="408"/>
                  </a:lnTo>
                  <a:lnTo>
                    <a:pt x="151" y="408"/>
                  </a:lnTo>
                  <a:lnTo>
                    <a:pt x="151" y="45"/>
                  </a:lnTo>
                  <a:lnTo>
                    <a:pt x="256" y="45"/>
                  </a:lnTo>
                  <a:lnTo>
                    <a:pt x="256" y="0"/>
                  </a:ln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608B21F6-AAEC-1F8E-A165-255209D490DE}"/>
                </a:ext>
              </a:extLst>
            </p:cNvPr>
            <p:cNvSpPr>
              <a:spLocks/>
            </p:cNvSpPr>
            <p:nvPr/>
          </p:nvSpPr>
          <p:spPr bwMode="auto">
            <a:xfrm>
              <a:off x="607696" y="323218"/>
              <a:ext cx="53975" cy="70485"/>
            </a:xfrm>
            <a:custGeom>
              <a:avLst/>
              <a:gdLst>
                <a:gd name="T0" fmla="*/ 0 w 17"/>
                <a:gd name="T1" fmla="*/ 2 h 22"/>
                <a:gd name="T2" fmla="*/ 0 w 17"/>
                <a:gd name="T3" fmla="*/ 4 h 22"/>
                <a:gd name="T4" fmla="*/ 0 w 17"/>
                <a:gd name="T5" fmla="*/ 4 h 22"/>
                <a:gd name="T6" fmla="*/ 2 w 17"/>
                <a:gd name="T7" fmla="*/ 8 h 22"/>
                <a:gd name="T8" fmla="*/ 7 w 17"/>
                <a:gd name="T9" fmla="*/ 22 h 22"/>
                <a:gd name="T10" fmla="*/ 7 w 17"/>
                <a:gd name="T11" fmla="*/ 22 h 22"/>
                <a:gd name="T12" fmla="*/ 7 w 17"/>
                <a:gd name="T13" fmla="*/ 22 h 22"/>
                <a:gd name="T14" fmla="*/ 17 w 17"/>
                <a:gd name="T15" fmla="*/ 22 h 22"/>
                <a:gd name="T16" fmla="*/ 8 w 17"/>
                <a:gd name="T17" fmla="*/ 0 h 22"/>
                <a:gd name="T18" fmla="*/ 0 w 17"/>
                <a:gd name="T19" fmla="*/ 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22">
                  <a:moveTo>
                    <a:pt x="0" y="2"/>
                  </a:move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7" y="22"/>
                    <a:pt x="7" y="22"/>
                    <a:pt x="7" y="22"/>
                  </a:cubicBezTo>
                  <a:cubicBezTo>
                    <a:pt x="7" y="22"/>
                    <a:pt x="7" y="22"/>
                    <a:pt x="7" y="22"/>
                  </a:cubicBezTo>
                  <a:cubicBezTo>
                    <a:pt x="7" y="22"/>
                    <a:pt x="7" y="22"/>
                    <a:pt x="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5" y="1"/>
                    <a:pt x="2" y="2"/>
                    <a:pt x="0" y="2"/>
                  </a:cubicBez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8840FE08-1215-A1DF-FE43-675B1CA567F1}"/>
                </a:ext>
              </a:extLst>
            </p:cNvPr>
            <p:cNvSpPr>
              <a:spLocks/>
            </p:cNvSpPr>
            <p:nvPr/>
          </p:nvSpPr>
          <p:spPr bwMode="auto">
            <a:xfrm>
              <a:off x="461011" y="131449"/>
              <a:ext cx="149860" cy="262255"/>
            </a:xfrm>
            <a:custGeom>
              <a:avLst/>
              <a:gdLst>
                <a:gd name="T0" fmla="*/ 5 w 47"/>
                <a:gd name="T1" fmla="*/ 82 h 82"/>
                <a:gd name="T2" fmla="*/ 29 w 47"/>
                <a:gd name="T3" fmla="*/ 20 h 82"/>
                <a:gd name="T4" fmla="*/ 39 w 47"/>
                <a:gd name="T5" fmla="*/ 45 h 82"/>
                <a:gd name="T6" fmla="*/ 47 w 47"/>
                <a:gd name="T7" fmla="*/ 44 h 82"/>
                <a:gd name="T8" fmla="*/ 29 w 47"/>
                <a:gd name="T9" fmla="*/ 0 h 82"/>
                <a:gd name="T10" fmla="*/ 1 w 47"/>
                <a:gd name="T11" fmla="*/ 71 h 82"/>
                <a:gd name="T12" fmla="*/ 5 w 47"/>
                <a:gd name="T13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7" h="82">
                  <a:moveTo>
                    <a:pt x="5" y="82"/>
                  </a:moveTo>
                  <a:cubicBezTo>
                    <a:pt x="29" y="20"/>
                    <a:pt x="29" y="20"/>
                    <a:pt x="29" y="20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42" y="45"/>
                    <a:pt x="45" y="45"/>
                    <a:pt x="47" y="44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1" y="71"/>
                    <a:pt x="1" y="71"/>
                    <a:pt x="1" y="71"/>
                  </a:cubicBezTo>
                  <a:cubicBezTo>
                    <a:pt x="4" y="69"/>
                    <a:pt x="0" y="80"/>
                    <a:pt x="5" y="82"/>
                  </a:cubicBez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AB74BC48-F898-9517-1F06-770B0F988DAB}"/>
                </a:ext>
              </a:extLst>
            </p:cNvPr>
            <p:cNvSpPr>
              <a:spLocks/>
            </p:cNvSpPr>
            <p:nvPr/>
          </p:nvSpPr>
          <p:spPr bwMode="auto">
            <a:xfrm>
              <a:off x="448311" y="288290"/>
              <a:ext cx="260985" cy="105410"/>
            </a:xfrm>
            <a:custGeom>
              <a:avLst/>
              <a:gdLst>
                <a:gd name="T0" fmla="*/ 70 w 82"/>
                <a:gd name="T1" fmla="*/ 1 h 33"/>
                <a:gd name="T2" fmla="*/ 64 w 82"/>
                <a:gd name="T3" fmla="*/ 0 h 33"/>
                <a:gd name="T4" fmla="*/ 62 w 82"/>
                <a:gd name="T5" fmla="*/ 0 h 33"/>
                <a:gd name="T6" fmla="*/ 62 w 82"/>
                <a:gd name="T7" fmla="*/ 0 h 33"/>
                <a:gd name="T8" fmla="*/ 57 w 82"/>
                <a:gd name="T9" fmla="*/ 0 h 33"/>
                <a:gd name="T10" fmla="*/ 7 w 82"/>
                <a:gd name="T11" fmla="*/ 17 h 33"/>
                <a:gd name="T12" fmla="*/ 6 w 82"/>
                <a:gd name="T13" fmla="*/ 18 h 33"/>
                <a:gd name="T14" fmla="*/ 0 w 82"/>
                <a:gd name="T15" fmla="*/ 33 h 33"/>
                <a:gd name="T16" fmla="*/ 9 w 82"/>
                <a:gd name="T17" fmla="*/ 33 h 33"/>
                <a:gd name="T18" fmla="*/ 9 w 82"/>
                <a:gd name="T19" fmla="*/ 33 h 33"/>
                <a:gd name="T20" fmla="*/ 72 w 82"/>
                <a:gd name="T21" fmla="*/ 4 h 33"/>
                <a:gd name="T22" fmla="*/ 82 w 82"/>
                <a:gd name="T23" fmla="*/ 3 h 33"/>
                <a:gd name="T24" fmla="*/ 70 w 82"/>
                <a:gd name="T2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2" h="33">
                  <a:moveTo>
                    <a:pt x="70" y="1"/>
                  </a:moveTo>
                  <a:cubicBezTo>
                    <a:pt x="68" y="0"/>
                    <a:pt x="66" y="0"/>
                    <a:pt x="64" y="0"/>
                  </a:cubicBezTo>
                  <a:cubicBezTo>
                    <a:pt x="63" y="0"/>
                    <a:pt x="62" y="0"/>
                    <a:pt x="62" y="0"/>
                  </a:cubicBezTo>
                  <a:cubicBezTo>
                    <a:pt x="62" y="0"/>
                    <a:pt x="62" y="0"/>
                    <a:pt x="62" y="0"/>
                  </a:cubicBezTo>
                  <a:cubicBezTo>
                    <a:pt x="61" y="0"/>
                    <a:pt x="59" y="0"/>
                    <a:pt x="57" y="0"/>
                  </a:cubicBezTo>
                  <a:cubicBezTo>
                    <a:pt x="29" y="0"/>
                    <a:pt x="9" y="16"/>
                    <a:pt x="7" y="17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9" y="33"/>
                    <a:pt x="9" y="33"/>
                    <a:pt x="9" y="33"/>
                  </a:cubicBezTo>
                  <a:cubicBezTo>
                    <a:pt x="9" y="33"/>
                    <a:pt x="9" y="33"/>
                    <a:pt x="9" y="33"/>
                  </a:cubicBezTo>
                  <a:cubicBezTo>
                    <a:pt x="31" y="10"/>
                    <a:pt x="57" y="6"/>
                    <a:pt x="72" y="4"/>
                  </a:cubicBezTo>
                  <a:cubicBezTo>
                    <a:pt x="82" y="3"/>
                    <a:pt x="82" y="3"/>
                    <a:pt x="82" y="3"/>
                  </a:cubicBezTo>
                  <a:cubicBezTo>
                    <a:pt x="78" y="2"/>
                    <a:pt x="74" y="1"/>
                    <a:pt x="70" y="1"/>
                  </a:cubicBezTo>
                  <a:close/>
                </a:path>
              </a:pathLst>
            </a:custGeom>
            <a:solidFill>
              <a:srgbClr val="9189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4227731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1CCB4-CBD2-3240-6ED2-A84FCCA47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SI" dirty="0"/>
            </a:br>
            <a:br>
              <a:rPr lang="en-SI" dirty="0"/>
            </a:br>
            <a:br>
              <a:rPr lang="en-SI" dirty="0"/>
            </a:b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8C9707-46A9-8FA9-7256-63CDAEF1A5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770" y="1851024"/>
            <a:ext cx="5014913" cy="5351441"/>
          </a:xfrm>
        </p:spPr>
        <p:txBody>
          <a:bodyPr/>
          <a:lstStyle/>
          <a:p>
            <a:pPr indent="252889">
              <a:lnSpc>
                <a:spcPct val="107000"/>
              </a:lnSpc>
              <a:spcAft>
                <a:spcPts val="450"/>
              </a:spcAft>
            </a:pPr>
            <a:endParaRPr lang="sl-SI" sz="788" b="1" dirty="0">
              <a:solidFill>
                <a:srgbClr val="C00000"/>
              </a:solidFill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0">
              <a:lnSpc>
                <a:spcPct val="107000"/>
              </a:lnSpc>
              <a:spcAft>
                <a:spcPts val="450"/>
              </a:spcAft>
              <a:buNone/>
            </a:pPr>
            <a:r>
              <a:rPr lang="sl-SI" sz="1000" b="1" dirty="0">
                <a:solidFill>
                  <a:srgbClr val="C00000"/>
                </a:solidFill>
                <a:latin typeface="Maiandra GD" panose="020E0502030308020204" pitchFamily="34" charset="77"/>
                <a:ea typeface="Calibri" panose="020F0502020204030204" pitchFamily="34" charset="0"/>
              </a:rPr>
              <a:t>PIVO / BEER									        </a:t>
            </a:r>
            <a:r>
              <a:rPr lang="sl-SI" sz="1000" b="1" dirty="0">
                <a:solidFill>
                  <a:srgbClr val="C00000"/>
                </a:solidFill>
                <a:latin typeface="Maiandra GD" panose="020E0502030308020204" pitchFamily="34" charset="77"/>
                <a:ea typeface="Calibri" panose="020F0502020204030204" pitchFamily="34" charset="0"/>
                <a:cs typeface="Calibri Light" panose="020F0302020204030204" pitchFamily="34" charset="0"/>
              </a:rPr>
              <a:t>EUR</a:t>
            </a:r>
            <a:endParaRPr lang="en-SI" sz="1000" b="1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000" b="1" dirty="0">
                <a:latin typeface="Maiandra GD" panose="020E0502030308020204" pitchFamily="34" charset="77"/>
                <a:ea typeface="Calibri" panose="020F0502020204030204" pitchFamily="34" charset="0"/>
              </a:rPr>
              <a:t>Laško Lager 0,5l 								4,50</a:t>
            </a: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000" b="1" dirty="0">
                <a:latin typeface="Maiandra GD" panose="020E0502030308020204" pitchFamily="34" charset="77"/>
                <a:ea typeface="Calibri" panose="020F0502020204030204" pitchFamily="34" charset="0"/>
              </a:rPr>
              <a:t>Laško Lager 0,33l                                                       4,00</a:t>
            </a: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000" b="1" dirty="0">
                <a:latin typeface="Maiandra GD" panose="020E0502030308020204" pitchFamily="34" charset="77"/>
                <a:ea typeface="Calibri" panose="020F0502020204030204" pitchFamily="34" charset="0"/>
              </a:rPr>
              <a:t>Točeno pivo Laško 0,5l/Draft Lager                             4,50</a:t>
            </a: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000" b="1" dirty="0">
                <a:latin typeface="Maiandra GD" panose="020E0502030308020204" pitchFamily="34" charset="77"/>
                <a:ea typeface="Calibri" panose="020F0502020204030204" pitchFamily="34" charset="0"/>
              </a:rPr>
              <a:t>Točeno pivo Laško 0,33/Draft Lager                            4,00</a:t>
            </a:r>
            <a:endParaRPr lang="en-SI" sz="1000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000" b="1" dirty="0">
                <a:latin typeface="Maiandra GD" panose="020E0502030308020204" pitchFamily="34" charset="77"/>
                <a:ea typeface="Calibri" panose="020F0502020204030204" pitchFamily="34" charset="0"/>
              </a:rPr>
              <a:t>Union Lager 0,5l								4,50</a:t>
            </a:r>
            <a:endParaRPr lang="en-SI" sz="1000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000" b="1" dirty="0">
                <a:latin typeface="Maiandra GD" panose="020E0502030308020204" pitchFamily="34" charset="77"/>
                <a:ea typeface="Calibri" panose="020F0502020204030204" pitchFamily="34" charset="0"/>
              </a:rPr>
              <a:t>Union Lager 0,33l					                     4,00</a:t>
            </a: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000" b="1" dirty="0">
                <a:latin typeface="Maiandra GD" panose="020E0502030308020204" pitchFamily="34" charset="77"/>
                <a:ea typeface="Calibri" panose="020F0502020204030204" pitchFamily="34" charset="0"/>
              </a:rPr>
              <a:t>Heineken 0,33l                                                         4.20</a:t>
            </a: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000" b="1" dirty="0">
                <a:latin typeface="Maiandra GD" panose="020E0502030308020204" pitchFamily="34" charset="77"/>
                <a:ea typeface="Calibri" panose="020F0502020204030204" pitchFamily="34" charset="0"/>
              </a:rPr>
              <a:t>Heineken brezalkoholno / non alcoholic 0,33l             4,00</a:t>
            </a:r>
            <a:endParaRPr lang="en-SI" sz="1000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000" b="1" dirty="0">
                <a:latin typeface="Maiandra GD" panose="020E0502030308020204" pitchFamily="34" charset="77"/>
                <a:ea typeface="Calibri" panose="020F0502020204030204" pitchFamily="34" charset="0"/>
              </a:rPr>
              <a:t>Union brezalkoholno / non alcoholic 0,5l			4,00</a:t>
            </a:r>
            <a:endParaRPr lang="en-SI" sz="1000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000" b="1" dirty="0">
                <a:latin typeface="Maiandra GD" panose="020E0502030308020204" pitchFamily="34" charset="77"/>
                <a:ea typeface="Calibri" panose="020F0502020204030204" pitchFamily="34" charset="0"/>
              </a:rPr>
              <a:t>Smile 0,33l 									4,00</a:t>
            </a:r>
            <a:endParaRPr lang="en-SI" sz="1000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000" b="1" dirty="0">
                <a:latin typeface="Maiandra GD" panose="020E0502030308020204" pitchFamily="34" charset="77"/>
                <a:ea typeface="Calibri" panose="020F0502020204030204" pitchFamily="34" charset="0"/>
              </a:rPr>
              <a:t>Radler 0,5l									       4,00</a:t>
            </a: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endParaRPr lang="sl-SI" sz="1000" b="1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endParaRPr lang="sl-SI" sz="1000" b="1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endParaRPr lang="sl-SI" sz="1000" b="1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endParaRPr lang="sl-SI" sz="1000" b="1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endParaRPr lang="en-SI" sz="1000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endParaRPr lang="en-SI" dirty="0"/>
          </a:p>
        </p:txBody>
      </p:sp>
      <p:grpSp>
        <p:nvGrpSpPr>
          <p:cNvPr id="4" name="Platno 358">
            <a:extLst>
              <a:ext uri="{FF2B5EF4-FFF2-40B4-BE49-F238E27FC236}">
                <a16:creationId xmlns:a16="http://schemas.microsoft.com/office/drawing/2014/main" id="{2038DC73-A242-C7D4-8A6F-475E3248A966}"/>
              </a:ext>
            </a:extLst>
          </p:cNvPr>
          <p:cNvGrpSpPr/>
          <p:nvPr/>
        </p:nvGrpSpPr>
        <p:grpSpPr>
          <a:xfrm>
            <a:off x="1646456" y="6730816"/>
            <a:ext cx="3177539" cy="1469390"/>
            <a:chOff x="3176" y="-3175"/>
            <a:chExt cx="3177539" cy="146939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CB8190D9-AAD8-3151-81F6-F791C98E275B}"/>
                </a:ext>
              </a:extLst>
            </p:cNvPr>
            <p:cNvSpPr/>
            <p:nvPr/>
          </p:nvSpPr>
          <p:spPr>
            <a:xfrm>
              <a:off x="899795" y="899795"/>
              <a:ext cx="2280920" cy="566420"/>
            </a:xfrm>
            <a:prstGeom prst="rect">
              <a:avLst/>
            </a:prstGeom>
            <a:noFill/>
            <a:ln>
              <a:noFill/>
            </a:ln>
          </p:spPr>
          <p:txBody>
            <a:bodyPr/>
            <a:lstStyle/>
            <a:p>
              <a:endParaRPr lang="en-SI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0AF957F1-DD3F-3A5C-EBFF-6365ACC902F5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263" y="-3175"/>
              <a:ext cx="142875" cy="134620"/>
            </a:xfrm>
            <a:custGeom>
              <a:avLst/>
              <a:gdLst>
                <a:gd name="T0" fmla="*/ 34 w 45"/>
                <a:gd name="T1" fmla="*/ 9 h 42"/>
                <a:gd name="T2" fmla="*/ 31 w 45"/>
                <a:gd name="T3" fmla="*/ 6 h 42"/>
                <a:gd name="T4" fmla="*/ 31 w 45"/>
                <a:gd name="T5" fmla="*/ 6 h 42"/>
                <a:gd name="T6" fmla="*/ 26 w 45"/>
                <a:gd name="T7" fmla="*/ 11 h 42"/>
                <a:gd name="T8" fmla="*/ 20 w 45"/>
                <a:gd name="T9" fmla="*/ 16 h 42"/>
                <a:gd name="T10" fmla="*/ 17 w 45"/>
                <a:gd name="T11" fmla="*/ 20 h 42"/>
                <a:gd name="T12" fmla="*/ 23 w 45"/>
                <a:gd name="T13" fmla="*/ 25 h 42"/>
                <a:gd name="T14" fmla="*/ 29 w 45"/>
                <a:gd name="T15" fmla="*/ 20 h 42"/>
                <a:gd name="T16" fmla="*/ 26 w 45"/>
                <a:gd name="T17" fmla="*/ 17 h 42"/>
                <a:gd name="T18" fmla="*/ 29 w 45"/>
                <a:gd name="T19" fmla="*/ 14 h 42"/>
                <a:gd name="T20" fmla="*/ 35 w 45"/>
                <a:gd name="T21" fmla="*/ 20 h 42"/>
                <a:gd name="T22" fmla="*/ 23 w 45"/>
                <a:gd name="T23" fmla="*/ 31 h 42"/>
                <a:gd name="T24" fmla="*/ 11 w 45"/>
                <a:gd name="T25" fmla="*/ 20 h 42"/>
                <a:gd name="T26" fmla="*/ 21 w 45"/>
                <a:gd name="T27" fmla="*/ 10 h 42"/>
                <a:gd name="T28" fmla="*/ 28 w 45"/>
                <a:gd name="T29" fmla="*/ 4 h 42"/>
                <a:gd name="T30" fmla="*/ 26 w 45"/>
                <a:gd name="T31" fmla="*/ 2 h 42"/>
                <a:gd name="T32" fmla="*/ 20 w 45"/>
                <a:gd name="T33" fmla="*/ 2 h 42"/>
                <a:gd name="T34" fmla="*/ 0 w 45"/>
                <a:gd name="T35" fmla="*/ 20 h 42"/>
                <a:gd name="T36" fmla="*/ 23 w 45"/>
                <a:gd name="T37" fmla="*/ 42 h 42"/>
                <a:gd name="T38" fmla="*/ 45 w 45"/>
                <a:gd name="T39" fmla="*/ 20 h 42"/>
                <a:gd name="T40" fmla="*/ 34 w 45"/>
                <a:gd name="T41" fmla="*/ 9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5" h="42">
                  <a:moveTo>
                    <a:pt x="34" y="9"/>
                  </a:moveTo>
                  <a:cubicBezTo>
                    <a:pt x="31" y="6"/>
                    <a:pt x="31" y="6"/>
                    <a:pt x="31" y="6"/>
                  </a:cubicBezTo>
                  <a:cubicBezTo>
                    <a:pt x="31" y="6"/>
                    <a:pt x="31" y="6"/>
                    <a:pt x="31" y="6"/>
                  </a:cubicBezTo>
                  <a:cubicBezTo>
                    <a:pt x="26" y="11"/>
                    <a:pt x="26" y="11"/>
                    <a:pt x="26" y="11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23" y="25"/>
                    <a:pt x="23" y="25"/>
                    <a:pt x="23" y="25"/>
                  </a:cubicBezTo>
                  <a:cubicBezTo>
                    <a:pt x="29" y="20"/>
                    <a:pt x="29" y="20"/>
                    <a:pt x="29" y="20"/>
                  </a:cubicBezTo>
                  <a:cubicBezTo>
                    <a:pt x="26" y="17"/>
                    <a:pt x="26" y="17"/>
                    <a:pt x="26" y="17"/>
                  </a:cubicBezTo>
                  <a:cubicBezTo>
                    <a:pt x="29" y="14"/>
                    <a:pt x="29" y="14"/>
                    <a:pt x="29" y="14"/>
                  </a:cubicBezTo>
                  <a:cubicBezTo>
                    <a:pt x="35" y="20"/>
                    <a:pt x="35" y="20"/>
                    <a:pt x="35" y="20"/>
                  </a:cubicBezTo>
                  <a:cubicBezTo>
                    <a:pt x="23" y="31"/>
                    <a:pt x="23" y="31"/>
                    <a:pt x="23" y="31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21" y="10"/>
                    <a:pt x="21" y="10"/>
                    <a:pt x="21" y="10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6" y="2"/>
                    <a:pt x="26" y="2"/>
                    <a:pt x="26" y="2"/>
                  </a:cubicBezTo>
                  <a:cubicBezTo>
                    <a:pt x="24" y="0"/>
                    <a:pt x="20" y="1"/>
                    <a:pt x="20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10" y="34"/>
                    <a:pt x="23" y="42"/>
                  </a:cubicBezTo>
                  <a:cubicBezTo>
                    <a:pt x="36" y="34"/>
                    <a:pt x="45" y="20"/>
                    <a:pt x="45" y="20"/>
                  </a:cubicBezTo>
                  <a:lnTo>
                    <a:pt x="34" y="9"/>
                  </a:ln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6EDF90FD-FD22-A201-F5DB-677381EC276E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6" y="179070"/>
              <a:ext cx="175260" cy="214630"/>
            </a:xfrm>
            <a:custGeom>
              <a:avLst/>
              <a:gdLst>
                <a:gd name="T0" fmla="*/ 47 w 55"/>
                <a:gd name="T1" fmla="*/ 0 h 67"/>
                <a:gd name="T2" fmla="*/ 23 w 55"/>
                <a:gd name="T3" fmla="*/ 0 h 67"/>
                <a:gd name="T4" fmla="*/ 0 w 55"/>
                <a:gd name="T5" fmla="*/ 23 h 67"/>
                <a:gd name="T6" fmla="*/ 0 w 55"/>
                <a:gd name="T7" fmla="*/ 63 h 67"/>
                <a:gd name="T8" fmla="*/ 6 w 55"/>
                <a:gd name="T9" fmla="*/ 67 h 67"/>
                <a:gd name="T10" fmla="*/ 48 w 55"/>
                <a:gd name="T11" fmla="*/ 67 h 67"/>
                <a:gd name="T12" fmla="*/ 55 w 55"/>
                <a:gd name="T13" fmla="*/ 8 h 67"/>
                <a:gd name="T14" fmla="*/ 47 w 55"/>
                <a:gd name="T15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" h="67">
                  <a:moveTo>
                    <a:pt x="47" y="0"/>
                  </a:moveTo>
                  <a:cubicBezTo>
                    <a:pt x="23" y="0"/>
                    <a:pt x="23" y="0"/>
                    <a:pt x="23" y="0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0" y="63"/>
                    <a:pt x="0" y="63"/>
                    <a:pt x="0" y="63"/>
                  </a:cubicBezTo>
                  <a:cubicBezTo>
                    <a:pt x="0" y="64"/>
                    <a:pt x="0" y="67"/>
                    <a:pt x="6" y="67"/>
                  </a:cubicBezTo>
                  <a:cubicBezTo>
                    <a:pt x="48" y="67"/>
                    <a:pt x="48" y="67"/>
                    <a:pt x="48" y="67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2" y="5"/>
                    <a:pt x="49" y="2"/>
                    <a:pt x="47" y="0"/>
                  </a:cubicBez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14E60E1E-D0ED-DC6A-207D-9509DDB29167}"/>
                </a:ext>
              </a:extLst>
            </p:cNvPr>
            <p:cNvSpPr>
              <a:spLocks/>
            </p:cNvSpPr>
            <p:nvPr/>
          </p:nvSpPr>
          <p:spPr bwMode="auto">
            <a:xfrm>
              <a:off x="178436" y="150497"/>
              <a:ext cx="139700" cy="243205"/>
            </a:xfrm>
            <a:custGeom>
              <a:avLst/>
              <a:gdLst>
                <a:gd name="T0" fmla="*/ 44 w 44"/>
                <a:gd name="T1" fmla="*/ 71 h 76"/>
                <a:gd name="T2" fmla="*/ 36 w 44"/>
                <a:gd name="T3" fmla="*/ 7 h 76"/>
                <a:gd name="T4" fmla="*/ 36 w 44"/>
                <a:gd name="T5" fmla="*/ 4 h 76"/>
                <a:gd name="T6" fmla="*/ 36 w 44"/>
                <a:gd name="T7" fmla="*/ 4 h 76"/>
                <a:gd name="T8" fmla="*/ 30 w 44"/>
                <a:gd name="T9" fmla="*/ 0 h 76"/>
                <a:gd name="T10" fmla="*/ 14 w 44"/>
                <a:gd name="T11" fmla="*/ 0 h 76"/>
                <a:gd name="T12" fmla="*/ 9 w 44"/>
                <a:gd name="T13" fmla="*/ 3 h 76"/>
                <a:gd name="T14" fmla="*/ 8 w 44"/>
                <a:gd name="T15" fmla="*/ 3 h 76"/>
                <a:gd name="T16" fmla="*/ 8 w 44"/>
                <a:gd name="T17" fmla="*/ 4 h 76"/>
                <a:gd name="T18" fmla="*/ 8 w 44"/>
                <a:gd name="T19" fmla="*/ 6 h 76"/>
                <a:gd name="T20" fmla="*/ 7 w 44"/>
                <a:gd name="T21" fmla="*/ 6 h 76"/>
                <a:gd name="T22" fmla="*/ 0 w 44"/>
                <a:gd name="T23" fmla="*/ 76 h 76"/>
                <a:gd name="T24" fmla="*/ 37 w 44"/>
                <a:gd name="T25" fmla="*/ 76 h 76"/>
                <a:gd name="T26" fmla="*/ 37 w 44"/>
                <a:gd name="T27" fmla="*/ 76 h 76"/>
                <a:gd name="T28" fmla="*/ 44 w 44"/>
                <a:gd name="T29" fmla="*/ 71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4" h="76">
                  <a:moveTo>
                    <a:pt x="44" y="71"/>
                  </a:moveTo>
                  <a:cubicBezTo>
                    <a:pt x="36" y="7"/>
                    <a:pt x="36" y="7"/>
                    <a:pt x="36" y="7"/>
                  </a:cubicBezTo>
                  <a:cubicBezTo>
                    <a:pt x="36" y="6"/>
                    <a:pt x="36" y="5"/>
                    <a:pt x="36" y="4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4" y="0"/>
                    <a:pt x="30" y="0"/>
                    <a:pt x="30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1" y="0"/>
                    <a:pt x="9" y="1"/>
                    <a:pt x="9" y="3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3"/>
                    <a:pt x="8" y="4"/>
                    <a:pt x="8" y="4"/>
                  </a:cubicBezTo>
                  <a:cubicBezTo>
                    <a:pt x="8" y="5"/>
                    <a:pt x="8" y="6"/>
                    <a:pt x="8" y="6"/>
                  </a:cubicBezTo>
                  <a:cubicBezTo>
                    <a:pt x="7" y="6"/>
                    <a:pt x="7" y="6"/>
                    <a:pt x="7" y="6"/>
                  </a:cubicBezTo>
                  <a:cubicBezTo>
                    <a:pt x="0" y="76"/>
                    <a:pt x="0" y="76"/>
                    <a:pt x="0" y="76"/>
                  </a:cubicBezTo>
                  <a:cubicBezTo>
                    <a:pt x="37" y="76"/>
                    <a:pt x="37" y="76"/>
                    <a:pt x="37" y="76"/>
                  </a:cubicBezTo>
                  <a:cubicBezTo>
                    <a:pt x="37" y="76"/>
                    <a:pt x="37" y="76"/>
                    <a:pt x="37" y="76"/>
                  </a:cubicBezTo>
                  <a:cubicBezTo>
                    <a:pt x="43" y="76"/>
                    <a:pt x="44" y="72"/>
                    <a:pt x="44" y="71"/>
                  </a:cubicBezTo>
                  <a:close/>
                </a:path>
              </a:pathLst>
            </a:custGeom>
            <a:solidFill>
              <a:srgbClr val="9189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7BA37012-E961-E641-DAD1-8066A23FC74C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486" y="480060"/>
              <a:ext cx="57785" cy="86360"/>
            </a:xfrm>
            <a:custGeom>
              <a:avLst/>
              <a:gdLst>
                <a:gd name="T0" fmla="*/ 71 w 91"/>
                <a:gd name="T1" fmla="*/ 0 h 136"/>
                <a:gd name="T2" fmla="*/ 91 w 91"/>
                <a:gd name="T3" fmla="*/ 0 h 136"/>
                <a:gd name="T4" fmla="*/ 91 w 91"/>
                <a:gd name="T5" fmla="*/ 136 h 136"/>
                <a:gd name="T6" fmla="*/ 71 w 91"/>
                <a:gd name="T7" fmla="*/ 136 h 136"/>
                <a:gd name="T8" fmla="*/ 71 w 91"/>
                <a:gd name="T9" fmla="*/ 111 h 136"/>
                <a:gd name="T10" fmla="*/ 71 w 91"/>
                <a:gd name="T11" fmla="*/ 91 h 136"/>
                <a:gd name="T12" fmla="*/ 20 w 91"/>
                <a:gd name="T13" fmla="*/ 91 h 136"/>
                <a:gd name="T14" fmla="*/ 20 w 91"/>
                <a:gd name="T15" fmla="*/ 111 h 136"/>
                <a:gd name="T16" fmla="*/ 20 w 91"/>
                <a:gd name="T17" fmla="*/ 136 h 136"/>
                <a:gd name="T18" fmla="*/ 0 w 91"/>
                <a:gd name="T19" fmla="*/ 136 h 136"/>
                <a:gd name="T20" fmla="*/ 0 w 91"/>
                <a:gd name="T21" fmla="*/ 0 h 136"/>
                <a:gd name="T22" fmla="*/ 20 w 91"/>
                <a:gd name="T23" fmla="*/ 0 h 136"/>
                <a:gd name="T24" fmla="*/ 20 w 91"/>
                <a:gd name="T25" fmla="*/ 20 h 136"/>
                <a:gd name="T26" fmla="*/ 20 w 91"/>
                <a:gd name="T27" fmla="*/ 56 h 136"/>
                <a:gd name="T28" fmla="*/ 20 w 91"/>
                <a:gd name="T29" fmla="*/ 76 h 136"/>
                <a:gd name="T30" fmla="*/ 20 w 91"/>
                <a:gd name="T31" fmla="*/ 76 h 136"/>
                <a:gd name="T32" fmla="*/ 71 w 91"/>
                <a:gd name="T33" fmla="*/ 76 h 136"/>
                <a:gd name="T34" fmla="*/ 71 w 91"/>
                <a:gd name="T35" fmla="*/ 76 h 136"/>
                <a:gd name="T36" fmla="*/ 71 w 91"/>
                <a:gd name="T37" fmla="*/ 56 h 136"/>
                <a:gd name="T38" fmla="*/ 71 w 91"/>
                <a:gd name="T39" fmla="*/ 20 h 136"/>
                <a:gd name="T40" fmla="*/ 71 w 91"/>
                <a:gd name="T41" fmla="*/ 0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1" h="136">
                  <a:moveTo>
                    <a:pt x="71" y="0"/>
                  </a:moveTo>
                  <a:lnTo>
                    <a:pt x="91" y="0"/>
                  </a:lnTo>
                  <a:lnTo>
                    <a:pt x="91" y="136"/>
                  </a:lnTo>
                  <a:lnTo>
                    <a:pt x="71" y="136"/>
                  </a:lnTo>
                  <a:lnTo>
                    <a:pt x="71" y="111"/>
                  </a:lnTo>
                  <a:lnTo>
                    <a:pt x="71" y="91"/>
                  </a:lnTo>
                  <a:lnTo>
                    <a:pt x="20" y="91"/>
                  </a:lnTo>
                  <a:lnTo>
                    <a:pt x="20" y="111"/>
                  </a:lnTo>
                  <a:lnTo>
                    <a:pt x="20" y="136"/>
                  </a:lnTo>
                  <a:lnTo>
                    <a:pt x="0" y="136"/>
                  </a:lnTo>
                  <a:lnTo>
                    <a:pt x="0" y="0"/>
                  </a:lnTo>
                  <a:lnTo>
                    <a:pt x="20" y="0"/>
                  </a:lnTo>
                  <a:lnTo>
                    <a:pt x="20" y="20"/>
                  </a:lnTo>
                  <a:lnTo>
                    <a:pt x="20" y="56"/>
                  </a:lnTo>
                  <a:lnTo>
                    <a:pt x="20" y="76"/>
                  </a:lnTo>
                  <a:lnTo>
                    <a:pt x="20" y="76"/>
                  </a:lnTo>
                  <a:lnTo>
                    <a:pt x="71" y="76"/>
                  </a:lnTo>
                  <a:lnTo>
                    <a:pt x="71" y="76"/>
                  </a:lnTo>
                  <a:lnTo>
                    <a:pt x="71" y="56"/>
                  </a:lnTo>
                  <a:lnTo>
                    <a:pt x="71" y="20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9189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F3C0FAC8-B7D5-00D8-C4F2-01C6D4A5C2D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2146" y="480060"/>
              <a:ext cx="85725" cy="86360"/>
            </a:xfrm>
            <a:custGeom>
              <a:avLst/>
              <a:gdLst>
                <a:gd name="T0" fmla="*/ 13 w 27"/>
                <a:gd name="T1" fmla="*/ 0 h 27"/>
                <a:gd name="T2" fmla="*/ 19 w 27"/>
                <a:gd name="T3" fmla="*/ 1 h 27"/>
                <a:gd name="T4" fmla="*/ 23 w 27"/>
                <a:gd name="T5" fmla="*/ 4 h 27"/>
                <a:gd name="T6" fmla="*/ 26 w 27"/>
                <a:gd name="T7" fmla="*/ 8 h 27"/>
                <a:gd name="T8" fmla="*/ 27 w 27"/>
                <a:gd name="T9" fmla="*/ 13 h 27"/>
                <a:gd name="T10" fmla="*/ 26 w 27"/>
                <a:gd name="T11" fmla="*/ 19 h 27"/>
                <a:gd name="T12" fmla="*/ 23 w 27"/>
                <a:gd name="T13" fmla="*/ 23 h 27"/>
                <a:gd name="T14" fmla="*/ 19 w 27"/>
                <a:gd name="T15" fmla="*/ 26 h 27"/>
                <a:gd name="T16" fmla="*/ 13 w 27"/>
                <a:gd name="T17" fmla="*/ 27 h 27"/>
                <a:gd name="T18" fmla="*/ 8 w 27"/>
                <a:gd name="T19" fmla="*/ 26 h 27"/>
                <a:gd name="T20" fmla="*/ 4 w 27"/>
                <a:gd name="T21" fmla="*/ 23 h 27"/>
                <a:gd name="T22" fmla="*/ 1 w 27"/>
                <a:gd name="T23" fmla="*/ 19 h 27"/>
                <a:gd name="T24" fmla="*/ 0 w 27"/>
                <a:gd name="T25" fmla="*/ 13 h 27"/>
                <a:gd name="T26" fmla="*/ 1 w 27"/>
                <a:gd name="T27" fmla="*/ 8 h 27"/>
                <a:gd name="T28" fmla="*/ 4 w 27"/>
                <a:gd name="T29" fmla="*/ 4 h 27"/>
                <a:gd name="T30" fmla="*/ 8 w 27"/>
                <a:gd name="T31" fmla="*/ 1 h 27"/>
                <a:gd name="T32" fmla="*/ 13 w 27"/>
                <a:gd name="T33" fmla="*/ 0 h 27"/>
                <a:gd name="T34" fmla="*/ 13 w 27"/>
                <a:gd name="T35" fmla="*/ 23 h 27"/>
                <a:gd name="T36" fmla="*/ 17 w 27"/>
                <a:gd name="T37" fmla="*/ 22 h 27"/>
                <a:gd name="T38" fmla="*/ 20 w 27"/>
                <a:gd name="T39" fmla="*/ 20 h 27"/>
                <a:gd name="T40" fmla="*/ 22 w 27"/>
                <a:gd name="T41" fmla="*/ 17 h 27"/>
                <a:gd name="T42" fmla="*/ 23 w 27"/>
                <a:gd name="T43" fmla="*/ 13 h 27"/>
                <a:gd name="T44" fmla="*/ 22 w 27"/>
                <a:gd name="T45" fmla="*/ 10 h 27"/>
                <a:gd name="T46" fmla="*/ 20 w 27"/>
                <a:gd name="T47" fmla="*/ 6 h 27"/>
                <a:gd name="T48" fmla="*/ 17 w 27"/>
                <a:gd name="T49" fmla="*/ 4 h 27"/>
                <a:gd name="T50" fmla="*/ 13 w 27"/>
                <a:gd name="T51" fmla="*/ 3 h 27"/>
                <a:gd name="T52" fmla="*/ 10 w 27"/>
                <a:gd name="T53" fmla="*/ 4 h 27"/>
                <a:gd name="T54" fmla="*/ 7 w 27"/>
                <a:gd name="T55" fmla="*/ 6 h 27"/>
                <a:gd name="T56" fmla="*/ 5 w 27"/>
                <a:gd name="T57" fmla="*/ 10 h 27"/>
                <a:gd name="T58" fmla="*/ 4 w 27"/>
                <a:gd name="T59" fmla="*/ 13 h 27"/>
                <a:gd name="T60" fmla="*/ 5 w 27"/>
                <a:gd name="T61" fmla="*/ 17 h 27"/>
                <a:gd name="T62" fmla="*/ 7 w 27"/>
                <a:gd name="T63" fmla="*/ 20 h 27"/>
                <a:gd name="T64" fmla="*/ 10 w 27"/>
                <a:gd name="T65" fmla="*/ 22 h 27"/>
                <a:gd name="T66" fmla="*/ 13 w 27"/>
                <a:gd name="T67" fmla="*/ 23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7" h="27">
                  <a:moveTo>
                    <a:pt x="13" y="0"/>
                  </a:moveTo>
                  <a:cubicBezTo>
                    <a:pt x="15" y="0"/>
                    <a:pt x="17" y="0"/>
                    <a:pt x="19" y="1"/>
                  </a:cubicBezTo>
                  <a:cubicBezTo>
                    <a:pt x="20" y="1"/>
                    <a:pt x="22" y="2"/>
                    <a:pt x="23" y="4"/>
                  </a:cubicBezTo>
                  <a:cubicBezTo>
                    <a:pt x="24" y="5"/>
                    <a:pt x="25" y="6"/>
                    <a:pt x="26" y="8"/>
                  </a:cubicBezTo>
                  <a:cubicBezTo>
                    <a:pt x="27" y="10"/>
                    <a:pt x="27" y="11"/>
                    <a:pt x="27" y="13"/>
                  </a:cubicBezTo>
                  <a:cubicBezTo>
                    <a:pt x="27" y="15"/>
                    <a:pt x="27" y="17"/>
                    <a:pt x="26" y="19"/>
                  </a:cubicBezTo>
                  <a:cubicBezTo>
                    <a:pt x="25" y="20"/>
                    <a:pt x="24" y="22"/>
                    <a:pt x="23" y="23"/>
                  </a:cubicBezTo>
                  <a:cubicBezTo>
                    <a:pt x="22" y="24"/>
                    <a:pt x="20" y="25"/>
                    <a:pt x="19" y="26"/>
                  </a:cubicBezTo>
                  <a:cubicBezTo>
                    <a:pt x="17" y="27"/>
                    <a:pt x="15" y="27"/>
                    <a:pt x="13" y="27"/>
                  </a:cubicBezTo>
                  <a:cubicBezTo>
                    <a:pt x="11" y="27"/>
                    <a:pt x="10" y="27"/>
                    <a:pt x="8" y="26"/>
                  </a:cubicBezTo>
                  <a:cubicBezTo>
                    <a:pt x="6" y="25"/>
                    <a:pt x="5" y="24"/>
                    <a:pt x="4" y="23"/>
                  </a:cubicBezTo>
                  <a:cubicBezTo>
                    <a:pt x="3" y="22"/>
                    <a:pt x="2" y="20"/>
                    <a:pt x="1" y="19"/>
                  </a:cubicBezTo>
                  <a:cubicBezTo>
                    <a:pt x="0" y="17"/>
                    <a:pt x="0" y="15"/>
                    <a:pt x="0" y="13"/>
                  </a:cubicBezTo>
                  <a:cubicBezTo>
                    <a:pt x="0" y="11"/>
                    <a:pt x="0" y="10"/>
                    <a:pt x="1" y="8"/>
                  </a:cubicBezTo>
                  <a:cubicBezTo>
                    <a:pt x="2" y="6"/>
                    <a:pt x="3" y="5"/>
                    <a:pt x="4" y="4"/>
                  </a:cubicBezTo>
                  <a:cubicBezTo>
                    <a:pt x="5" y="2"/>
                    <a:pt x="6" y="1"/>
                    <a:pt x="8" y="1"/>
                  </a:cubicBezTo>
                  <a:cubicBezTo>
                    <a:pt x="10" y="0"/>
                    <a:pt x="11" y="0"/>
                    <a:pt x="13" y="0"/>
                  </a:cubicBezTo>
                  <a:close/>
                  <a:moveTo>
                    <a:pt x="13" y="23"/>
                  </a:moveTo>
                  <a:cubicBezTo>
                    <a:pt x="15" y="23"/>
                    <a:pt x="16" y="23"/>
                    <a:pt x="17" y="22"/>
                  </a:cubicBezTo>
                  <a:cubicBezTo>
                    <a:pt x="18" y="22"/>
                    <a:pt x="19" y="21"/>
                    <a:pt x="20" y="20"/>
                  </a:cubicBezTo>
                  <a:cubicBezTo>
                    <a:pt x="21" y="19"/>
                    <a:pt x="22" y="18"/>
                    <a:pt x="22" y="17"/>
                  </a:cubicBezTo>
                  <a:cubicBezTo>
                    <a:pt x="23" y="16"/>
                    <a:pt x="23" y="15"/>
                    <a:pt x="23" y="13"/>
                  </a:cubicBezTo>
                  <a:cubicBezTo>
                    <a:pt x="23" y="12"/>
                    <a:pt x="23" y="11"/>
                    <a:pt x="22" y="10"/>
                  </a:cubicBezTo>
                  <a:cubicBezTo>
                    <a:pt x="22" y="8"/>
                    <a:pt x="21" y="7"/>
                    <a:pt x="20" y="6"/>
                  </a:cubicBezTo>
                  <a:cubicBezTo>
                    <a:pt x="19" y="5"/>
                    <a:pt x="18" y="5"/>
                    <a:pt x="17" y="4"/>
                  </a:cubicBezTo>
                  <a:cubicBezTo>
                    <a:pt x="16" y="4"/>
                    <a:pt x="15" y="3"/>
                    <a:pt x="13" y="3"/>
                  </a:cubicBezTo>
                  <a:cubicBezTo>
                    <a:pt x="12" y="3"/>
                    <a:pt x="11" y="4"/>
                    <a:pt x="10" y="4"/>
                  </a:cubicBezTo>
                  <a:cubicBezTo>
                    <a:pt x="9" y="5"/>
                    <a:pt x="8" y="5"/>
                    <a:pt x="7" y="6"/>
                  </a:cubicBezTo>
                  <a:cubicBezTo>
                    <a:pt x="6" y="7"/>
                    <a:pt x="5" y="8"/>
                    <a:pt x="5" y="10"/>
                  </a:cubicBezTo>
                  <a:cubicBezTo>
                    <a:pt x="4" y="11"/>
                    <a:pt x="4" y="12"/>
                    <a:pt x="4" y="13"/>
                  </a:cubicBezTo>
                  <a:cubicBezTo>
                    <a:pt x="4" y="15"/>
                    <a:pt x="4" y="16"/>
                    <a:pt x="5" y="17"/>
                  </a:cubicBezTo>
                  <a:cubicBezTo>
                    <a:pt x="5" y="18"/>
                    <a:pt x="6" y="19"/>
                    <a:pt x="7" y="20"/>
                  </a:cubicBezTo>
                  <a:cubicBezTo>
                    <a:pt x="8" y="21"/>
                    <a:pt x="9" y="22"/>
                    <a:pt x="10" y="22"/>
                  </a:cubicBezTo>
                  <a:cubicBezTo>
                    <a:pt x="11" y="23"/>
                    <a:pt x="12" y="23"/>
                    <a:pt x="13" y="23"/>
                  </a:cubicBezTo>
                  <a:close/>
                </a:path>
              </a:pathLst>
            </a:custGeom>
            <a:solidFill>
              <a:srgbClr val="9189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CBA5DA09-7BD9-B5EA-6006-DAF5A61D75D2}"/>
                </a:ext>
              </a:extLst>
            </p:cNvPr>
            <p:cNvSpPr>
              <a:spLocks/>
            </p:cNvSpPr>
            <p:nvPr/>
          </p:nvSpPr>
          <p:spPr bwMode="auto">
            <a:xfrm>
              <a:off x="881383" y="480060"/>
              <a:ext cx="53975" cy="86360"/>
            </a:xfrm>
            <a:custGeom>
              <a:avLst/>
              <a:gdLst>
                <a:gd name="T0" fmla="*/ 0 w 85"/>
                <a:gd name="T1" fmla="*/ 0 h 136"/>
                <a:gd name="T2" fmla="*/ 85 w 85"/>
                <a:gd name="T3" fmla="*/ 0 h 136"/>
                <a:gd name="T4" fmla="*/ 85 w 85"/>
                <a:gd name="T5" fmla="*/ 20 h 136"/>
                <a:gd name="T6" fmla="*/ 50 w 85"/>
                <a:gd name="T7" fmla="*/ 20 h 136"/>
                <a:gd name="T8" fmla="*/ 50 w 85"/>
                <a:gd name="T9" fmla="*/ 136 h 136"/>
                <a:gd name="T10" fmla="*/ 30 w 85"/>
                <a:gd name="T11" fmla="*/ 136 h 136"/>
                <a:gd name="T12" fmla="*/ 30 w 85"/>
                <a:gd name="T13" fmla="*/ 20 h 136"/>
                <a:gd name="T14" fmla="*/ 0 w 85"/>
                <a:gd name="T15" fmla="*/ 20 h 136"/>
                <a:gd name="T16" fmla="*/ 0 w 85"/>
                <a:gd name="T17" fmla="*/ 0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5" h="136">
                  <a:moveTo>
                    <a:pt x="0" y="0"/>
                  </a:moveTo>
                  <a:lnTo>
                    <a:pt x="85" y="0"/>
                  </a:lnTo>
                  <a:lnTo>
                    <a:pt x="85" y="20"/>
                  </a:lnTo>
                  <a:lnTo>
                    <a:pt x="50" y="20"/>
                  </a:lnTo>
                  <a:lnTo>
                    <a:pt x="50" y="136"/>
                  </a:lnTo>
                  <a:lnTo>
                    <a:pt x="30" y="136"/>
                  </a:lnTo>
                  <a:lnTo>
                    <a:pt x="30" y="20"/>
                  </a:lnTo>
                  <a:lnTo>
                    <a:pt x="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189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857F5AB9-3ED6-5903-9406-09569B1A49A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8231" y="480060"/>
              <a:ext cx="50800" cy="86360"/>
            </a:xfrm>
            <a:custGeom>
              <a:avLst/>
              <a:gdLst>
                <a:gd name="T0" fmla="*/ 20 w 80"/>
                <a:gd name="T1" fmla="*/ 116 h 136"/>
                <a:gd name="T2" fmla="*/ 80 w 80"/>
                <a:gd name="T3" fmla="*/ 116 h 136"/>
                <a:gd name="T4" fmla="*/ 80 w 80"/>
                <a:gd name="T5" fmla="*/ 136 h 136"/>
                <a:gd name="T6" fmla="*/ 0 w 80"/>
                <a:gd name="T7" fmla="*/ 136 h 136"/>
                <a:gd name="T8" fmla="*/ 0 w 80"/>
                <a:gd name="T9" fmla="*/ 0 h 136"/>
                <a:gd name="T10" fmla="*/ 80 w 80"/>
                <a:gd name="T11" fmla="*/ 0 h 136"/>
                <a:gd name="T12" fmla="*/ 80 w 80"/>
                <a:gd name="T13" fmla="*/ 20 h 136"/>
                <a:gd name="T14" fmla="*/ 20 w 80"/>
                <a:gd name="T15" fmla="*/ 20 h 136"/>
                <a:gd name="T16" fmla="*/ 20 w 80"/>
                <a:gd name="T17" fmla="*/ 40 h 136"/>
                <a:gd name="T18" fmla="*/ 20 w 80"/>
                <a:gd name="T19" fmla="*/ 50 h 136"/>
                <a:gd name="T20" fmla="*/ 20 w 80"/>
                <a:gd name="T21" fmla="*/ 66 h 136"/>
                <a:gd name="T22" fmla="*/ 70 w 80"/>
                <a:gd name="T23" fmla="*/ 66 h 136"/>
                <a:gd name="T24" fmla="*/ 70 w 80"/>
                <a:gd name="T25" fmla="*/ 86 h 136"/>
                <a:gd name="T26" fmla="*/ 20 w 80"/>
                <a:gd name="T27" fmla="*/ 86 h 136"/>
                <a:gd name="T28" fmla="*/ 20 w 80"/>
                <a:gd name="T29" fmla="*/ 116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0" h="136">
                  <a:moveTo>
                    <a:pt x="20" y="116"/>
                  </a:moveTo>
                  <a:lnTo>
                    <a:pt x="80" y="116"/>
                  </a:lnTo>
                  <a:lnTo>
                    <a:pt x="80" y="136"/>
                  </a:lnTo>
                  <a:lnTo>
                    <a:pt x="0" y="136"/>
                  </a:lnTo>
                  <a:lnTo>
                    <a:pt x="0" y="0"/>
                  </a:lnTo>
                  <a:lnTo>
                    <a:pt x="80" y="0"/>
                  </a:lnTo>
                  <a:lnTo>
                    <a:pt x="80" y="20"/>
                  </a:lnTo>
                  <a:lnTo>
                    <a:pt x="20" y="20"/>
                  </a:lnTo>
                  <a:lnTo>
                    <a:pt x="20" y="40"/>
                  </a:lnTo>
                  <a:lnTo>
                    <a:pt x="20" y="50"/>
                  </a:lnTo>
                  <a:lnTo>
                    <a:pt x="20" y="66"/>
                  </a:lnTo>
                  <a:lnTo>
                    <a:pt x="70" y="66"/>
                  </a:lnTo>
                  <a:lnTo>
                    <a:pt x="70" y="86"/>
                  </a:lnTo>
                  <a:lnTo>
                    <a:pt x="20" y="86"/>
                  </a:lnTo>
                  <a:lnTo>
                    <a:pt x="20" y="116"/>
                  </a:lnTo>
                  <a:close/>
                </a:path>
              </a:pathLst>
            </a:custGeom>
            <a:solidFill>
              <a:srgbClr val="9189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BD58C7C4-C57C-B55A-7373-A244F5B1A17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72541" y="480060"/>
              <a:ext cx="47625" cy="86360"/>
            </a:xfrm>
            <a:custGeom>
              <a:avLst/>
              <a:gdLst>
                <a:gd name="T0" fmla="*/ 20 w 75"/>
                <a:gd name="T1" fmla="*/ 116 h 136"/>
                <a:gd name="T2" fmla="*/ 75 w 75"/>
                <a:gd name="T3" fmla="*/ 116 h 136"/>
                <a:gd name="T4" fmla="*/ 75 w 75"/>
                <a:gd name="T5" fmla="*/ 136 h 136"/>
                <a:gd name="T6" fmla="*/ 0 w 75"/>
                <a:gd name="T7" fmla="*/ 136 h 136"/>
                <a:gd name="T8" fmla="*/ 0 w 75"/>
                <a:gd name="T9" fmla="*/ 0 h 136"/>
                <a:gd name="T10" fmla="*/ 20 w 75"/>
                <a:gd name="T11" fmla="*/ 0 h 136"/>
                <a:gd name="T12" fmla="*/ 20 w 75"/>
                <a:gd name="T13" fmla="*/ 116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5" h="136">
                  <a:moveTo>
                    <a:pt x="20" y="116"/>
                  </a:moveTo>
                  <a:lnTo>
                    <a:pt x="75" y="116"/>
                  </a:lnTo>
                  <a:lnTo>
                    <a:pt x="75" y="136"/>
                  </a:lnTo>
                  <a:lnTo>
                    <a:pt x="0" y="136"/>
                  </a:lnTo>
                  <a:lnTo>
                    <a:pt x="0" y="0"/>
                  </a:lnTo>
                  <a:lnTo>
                    <a:pt x="20" y="0"/>
                  </a:lnTo>
                  <a:lnTo>
                    <a:pt x="20" y="116"/>
                  </a:lnTo>
                  <a:close/>
                </a:path>
              </a:pathLst>
            </a:custGeom>
            <a:solidFill>
              <a:srgbClr val="9189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A05CA96E-5203-B01A-9150-306C60A4B4A5}"/>
                </a:ext>
              </a:extLst>
            </p:cNvPr>
            <p:cNvSpPr>
              <a:spLocks/>
            </p:cNvSpPr>
            <p:nvPr/>
          </p:nvSpPr>
          <p:spPr bwMode="auto">
            <a:xfrm>
              <a:off x="763272" y="134620"/>
              <a:ext cx="276860" cy="259080"/>
            </a:xfrm>
            <a:custGeom>
              <a:avLst/>
              <a:gdLst>
                <a:gd name="T0" fmla="*/ 221 w 436"/>
                <a:gd name="T1" fmla="*/ 403 h 408"/>
                <a:gd name="T2" fmla="*/ 341 w 436"/>
                <a:gd name="T3" fmla="*/ 146 h 408"/>
                <a:gd name="T4" fmla="*/ 386 w 436"/>
                <a:gd name="T5" fmla="*/ 408 h 408"/>
                <a:gd name="T6" fmla="*/ 436 w 436"/>
                <a:gd name="T7" fmla="*/ 408 h 408"/>
                <a:gd name="T8" fmla="*/ 361 w 436"/>
                <a:gd name="T9" fmla="*/ 0 h 408"/>
                <a:gd name="T10" fmla="*/ 221 w 436"/>
                <a:gd name="T11" fmla="*/ 297 h 408"/>
                <a:gd name="T12" fmla="*/ 75 w 436"/>
                <a:gd name="T13" fmla="*/ 0 h 408"/>
                <a:gd name="T14" fmla="*/ 0 w 436"/>
                <a:gd name="T15" fmla="*/ 408 h 408"/>
                <a:gd name="T16" fmla="*/ 50 w 436"/>
                <a:gd name="T17" fmla="*/ 408 h 408"/>
                <a:gd name="T18" fmla="*/ 96 w 436"/>
                <a:gd name="T19" fmla="*/ 146 h 408"/>
                <a:gd name="T20" fmla="*/ 221 w 436"/>
                <a:gd name="T21" fmla="*/ 403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36" h="408">
                  <a:moveTo>
                    <a:pt x="221" y="403"/>
                  </a:moveTo>
                  <a:lnTo>
                    <a:pt x="341" y="146"/>
                  </a:lnTo>
                  <a:lnTo>
                    <a:pt x="386" y="408"/>
                  </a:lnTo>
                  <a:lnTo>
                    <a:pt x="436" y="408"/>
                  </a:lnTo>
                  <a:lnTo>
                    <a:pt x="361" y="0"/>
                  </a:lnTo>
                  <a:lnTo>
                    <a:pt x="221" y="297"/>
                  </a:lnTo>
                  <a:lnTo>
                    <a:pt x="75" y="0"/>
                  </a:lnTo>
                  <a:lnTo>
                    <a:pt x="0" y="408"/>
                  </a:lnTo>
                  <a:lnTo>
                    <a:pt x="50" y="408"/>
                  </a:lnTo>
                  <a:lnTo>
                    <a:pt x="96" y="146"/>
                  </a:lnTo>
                  <a:lnTo>
                    <a:pt x="221" y="403"/>
                  </a:ln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632FC2AC-49E0-0EF5-5B4A-4C889F004C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48717" y="134620"/>
              <a:ext cx="171450" cy="259080"/>
            </a:xfrm>
            <a:custGeom>
              <a:avLst/>
              <a:gdLst>
                <a:gd name="T0" fmla="*/ 52 w 54"/>
                <a:gd name="T1" fmla="*/ 67 h 81"/>
                <a:gd name="T2" fmla="*/ 54 w 54"/>
                <a:gd name="T3" fmla="*/ 58 h 81"/>
                <a:gd name="T4" fmla="*/ 51 w 54"/>
                <a:gd name="T5" fmla="*/ 47 h 81"/>
                <a:gd name="T6" fmla="*/ 43 w 54"/>
                <a:gd name="T7" fmla="*/ 39 h 81"/>
                <a:gd name="T8" fmla="*/ 41 w 54"/>
                <a:gd name="T9" fmla="*/ 38 h 81"/>
                <a:gd name="T10" fmla="*/ 43 w 54"/>
                <a:gd name="T11" fmla="*/ 37 h 81"/>
                <a:gd name="T12" fmla="*/ 46 w 54"/>
                <a:gd name="T13" fmla="*/ 34 h 81"/>
                <a:gd name="T14" fmla="*/ 49 w 54"/>
                <a:gd name="T15" fmla="*/ 30 h 81"/>
                <a:gd name="T16" fmla="*/ 50 w 54"/>
                <a:gd name="T17" fmla="*/ 26 h 81"/>
                <a:gd name="T18" fmla="*/ 51 w 54"/>
                <a:gd name="T19" fmla="*/ 21 h 81"/>
                <a:gd name="T20" fmla="*/ 49 w 54"/>
                <a:gd name="T21" fmla="*/ 13 h 81"/>
                <a:gd name="T22" fmla="*/ 45 w 54"/>
                <a:gd name="T23" fmla="*/ 6 h 81"/>
                <a:gd name="T24" fmla="*/ 38 w 54"/>
                <a:gd name="T25" fmla="*/ 2 h 81"/>
                <a:gd name="T26" fmla="*/ 30 w 54"/>
                <a:gd name="T27" fmla="*/ 0 h 81"/>
                <a:gd name="T28" fmla="*/ 0 w 54"/>
                <a:gd name="T29" fmla="*/ 0 h 81"/>
                <a:gd name="T30" fmla="*/ 0 w 54"/>
                <a:gd name="T31" fmla="*/ 81 h 81"/>
                <a:gd name="T32" fmla="*/ 31 w 54"/>
                <a:gd name="T33" fmla="*/ 81 h 81"/>
                <a:gd name="T34" fmla="*/ 40 w 54"/>
                <a:gd name="T35" fmla="*/ 79 h 81"/>
                <a:gd name="T36" fmla="*/ 47 w 54"/>
                <a:gd name="T37" fmla="*/ 74 h 81"/>
                <a:gd name="T38" fmla="*/ 52 w 54"/>
                <a:gd name="T39" fmla="*/ 67 h 81"/>
                <a:gd name="T40" fmla="*/ 9 w 54"/>
                <a:gd name="T41" fmla="*/ 8 h 81"/>
                <a:gd name="T42" fmla="*/ 28 w 54"/>
                <a:gd name="T43" fmla="*/ 8 h 81"/>
                <a:gd name="T44" fmla="*/ 38 w 54"/>
                <a:gd name="T45" fmla="*/ 12 h 81"/>
                <a:gd name="T46" fmla="*/ 42 w 54"/>
                <a:gd name="T47" fmla="*/ 21 h 81"/>
                <a:gd name="T48" fmla="*/ 41 w 54"/>
                <a:gd name="T49" fmla="*/ 27 h 81"/>
                <a:gd name="T50" fmla="*/ 38 w 54"/>
                <a:gd name="T51" fmla="*/ 31 h 81"/>
                <a:gd name="T52" fmla="*/ 33 w 54"/>
                <a:gd name="T53" fmla="*/ 34 h 81"/>
                <a:gd name="T54" fmla="*/ 28 w 54"/>
                <a:gd name="T55" fmla="*/ 35 h 81"/>
                <a:gd name="T56" fmla="*/ 9 w 54"/>
                <a:gd name="T57" fmla="*/ 35 h 81"/>
                <a:gd name="T58" fmla="*/ 9 w 54"/>
                <a:gd name="T59" fmla="*/ 8 h 81"/>
                <a:gd name="T60" fmla="*/ 43 w 54"/>
                <a:gd name="T61" fmla="*/ 64 h 81"/>
                <a:gd name="T62" fmla="*/ 40 w 54"/>
                <a:gd name="T63" fmla="*/ 69 h 81"/>
                <a:gd name="T64" fmla="*/ 35 w 54"/>
                <a:gd name="T65" fmla="*/ 72 h 81"/>
                <a:gd name="T66" fmla="*/ 29 w 54"/>
                <a:gd name="T67" fmla="*/ 73 h 81"/>
                <a:gd name="T68" fmla="*/ 9 w 54"/>
                <a:gd name="T69" fmla="*/ 73 h 81"/>
                <a:gd name="T70" fmla="*/ 9 w 54"/>
                <a:gd name="T71" fmla="*/ 42 h 81"/>
                <a:gd name="T72" fmla="*/ 29 w 54"/>
                <a:gd name="T73" fmla="*/ 42 h 81"/>
                <a:gd name="T74" fmla="*/ 35 w 54"/>
                <a:gd name="T75" fmla="*/ 44 h 81"/>
                <a:gd name="T76" fmla="*/ 40 w 54"/>
                <a:gd name="T77" fmla="*/ 47 h 81"/>
                <a:gd name="T78" fmla="*/ 43 w 54"/>
                <a:gd name="T79" fmla="*/ 52 h 81"/>
                <a:gd name="T80" fmla="*/ 44 w 54"/>
                <a:gd name="T81" fmla="*/ 58 h 81"/>
                <a:gd name="T82" fmla="*/ 43 w 54"/>
                <a:gd name="T83" fmla="*/ 64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54" h="81">
                  <a:moveTo>
                    <a:pt x="52" y="67"/>
                  </a:moveTo>
                  <a:cubicBezTo>
                    <a:pt x="53" y="64"/>
                    <a:pt x="54" y="61"/>
                    <a:pt x="54" y="58"/>
                  </a:cubicBezTo>
                  <a:cubicBezTo>
                    <a:pt x="54" y="54"/>
                    <a:pt x="53" y="50"/>
                    <a:pt x="51" y="47"/>
                  </a:cubicBezTo>
                  <a:cubicBezTo>
                    <a:pt x="49" y="44"/>
                    <a:pt x="46" y="41"/>
                    <a:pt x="43" y="39"/>
                  </a:cubicBezTo>
                  <a:cubicBezTo>
                    <a:pt x="41" y="38"/>
                    <a:pt x="41" y="38"/>
                    <a:pt x="41" y="38"/>
                  </a:cubicBezTo>
                  <a:cubicBezTo>
                    <a:pt x="43" y="37"/>
                    <a:pt x="43" y="37"/>
                    <a:pt x="43" y="37"/>
                  </a:cubicBezTo>
                  <a:cubicBezTo>
                    <a:pt x="44" y="36"/>
                    <a:pt x="45" y="35"/>
                    <a:pt x="46" y="34"/>
                  </a:cubicBezTo>
                  <a:cubicBezTo>
                    <a:pt x="47" y="33"/>
                    <a:pt x="48" y="32"/>
                    <a:pt x="49" y="30"/>
                  </a:cubicBezTo>
                  <a:cubicBezTo>
                    <a:pt x="49" y="29"/>
                    <a:pt x="50" y="28"/>
                    <a:pt x="50" y="26"/>
                  </a:cubicBezTo>
                  <a:cubicBezTo>
                    <a:pt x="51" y="25"/>
                    <a:pt x="51" y="23"/>
                    <a:pt x="51" y="21"/>
                  </a:cubicBezTo>
                  <a:cubicBezTo>
                    <a:pt x="51" y="18"/>
                    <a:pt x="51" y="16"/>
                    <a:pt x="49" y="13"/>
                  </a:cubicBezTo>
                  <a:cubicBezTo>
                    <a:pt x="48" y="10"/>
                    <a:pt x="47" y="8"/>
                    <a:pt x="45" y="6"/>
                  </a:cubicBezTo>
                  <a:cubicBezTo>
                    <a:pt x="43" y="4"/>
                    <a:pt x="41" y="3"/>
                    <a:pt x="38" y="2"/>
                  </a:cubicBezTo>
                  <a:cubicBezTo>
                    <a:pt x="36" y="1"/>
                    <a:pt x="33" y="0"/>
                    <a:pt x="3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1" y="81"/>
                    <a:pt x="31" y="81"/>
                    <a:pt x="31" y="81"/>
                  </a:cubicBezTo>
                  <a:cubicBezTo>
                    <a:pt x="34" y="81"/>
                    <a:pt x="37" y="80"/>
                    <a:pt x="40" y="79"/>
                  </a:cubicBezTo>
                  <a:cubicBezTo>
                    <a:pt x="42" y="78"/>
                    <a:pt x="45" y="76"/>
                    <a:pt x="47" y="74"/>
                  </a:cubicBezTo>
                  <a:cubicBezTo>
                    <a:pt x="49" y="72"/>
                    <a:pt x="51" y="70"/>
                    <a:pt x="52" y="67"/>
                  </a:cubicBezTo>
                  <a:close/>
                  <a:moveTo>
                    <a:pt x="9" y="8"/>
                  </a:moveTo>
                  <a:cubicBezTo>
                    <a:pt x="28" y="8"/>
                    <a:pt x="28" y="8"/>
                    <a:pt x="28" y="8"/>
                  </a:cubicBezTo>
                  <a:cubicBezTo>
                    <a:pt x="32" y="8"/>
                    <a:pt x="35" y="9"/>
                    <a:pt x="38" y="12"/>
                  </a:cubicBezTo>
                  <a:cubicBezTo>
                    <a:pt x="40" y="14"/>
                    <a:pt x="42" y="18"/>
                    <a:pt x="42" y="21"/>
                  </a:cubicBezTo>
                  <a:cubicBezTo>
                    <a:pt x="42" y="23"/>
                    <a:pt x="41" y="25"/>
                    <a:pt x="41" y="27"/>
                  </a:cubicBezTo>
                  <a:cubicBezTo>
                    <a:pt x="40" y="28"/>
                    <a:pt x="39" y="30"/>
                    <a:pt x="38" y="31"/>
                  </a:cubicBezTo>
                  <a:cubicBezTo>
                    <a:pt x="36" y="32"/>
                    <a:pt x="35" y="33"/>
                    <a:pt x="33" y="34"/>
                  </a:cubicBezTo>
                  <a:cubicBezTo>
                    <a:pt x="32" y="34"/>
                    <a:pt x="30" y="35"/>
                    <a:pt x="28" y="35"/>
                  </a:cubicBezTo>
                  <a:cubicBezTo>
                    <a:pt x="9" y="35"/>
                    <a:pt x="9" y="35"/>
                    <a:pt x="9" y="35"/>
                  </a:cubicBezTo>
                  <a:lnTo>
                    <a:pt x="9" y="8"/>
                  </a:lnTo>
                  <a:close/>
                  <a:moveTo>
                    <a:pt x="43" y="64"/>
                  </a:moveTo>
                  <a:cubicBezTo>
                    <a:pt x="42" y="66"/>
                    <a:pt x="41" y="67"/>
                    <a:pt x="40" y="69"/>
                  </a:cubicBezTo>
                  <a:cubicBezTo>
                    <a:pt x="38" y="70"/>
                    <a:pt x="36" y="71"/>
                    <a:pt x="35" y="72"/>
                  </a:cubicBezTo>
                  <a:cubicBezTo>
                    <a:pt x="33" y="73"/>
                    <a:pt x="31" y="73"/>
                    <a:pt x="29" y="73"/>
                  </a:cubicBezTo>
                  <a:cubicBezTo>
                    <a:pt x="9" y="73"/>
                    <a:pt x="9" y="73"/>
                    <a:pt x="9" y="73"/>
                  </a:cubicBezTo>
                  <a:cubicBezTo>
                    <a:pt x="9" y="42"/>
                    <a:pt x="9" y="42"/>
                    <a:pt x="9" y="42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1" y="42"/>
                    <a:pt x="33" y="43"/>
                    <a:pt x="35" y="44"/>
                  </a:cubicBezTo>
                  <a:cubicBezTo>
                    <a:pt x="36" y="44"/>
                    <a:pt x="38" y="46"/>
                    <a:pt x="40" y="47"/>
                  </a:cubicBezTo>
                  <a:cubicBezTo>
                    <a:pt x="41" y="48"/>
                    <a:pt x="42" y="50"/>
                    <a:pt x="43" y="52"/>
                  </a:cubicBezTo>
                  <a:cubicBezTo>
                    <a:pt x="44" y="54"/>
                    <a:pt x="44" y="56"/>
                    <a:pt x="44" y="58"/>
                  </a:cubicBezTo>
                  <a:cubicBezTo>
                    <a:pt x="44" y="60"/>
                    <a:pt x="44" y="62"/>
                    <a:pt x="43" y="64"/>
                  </a:cubicBez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 dirty="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B423DE5-D2A4-AB95-6668-C0B1ABA7AD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4942" y="134620"/>
              <a:ext cx="28575" cy="259080"/>
            </a:xfrm>
            <a:prstGeom prst="rect">
              <a:avLst/>
            </a:pr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535335FF-AE54-25BA-708B-C1E2FE3B5601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2102" y="134620"/>
              <a:ext cx="146050" cy="259080"/>
            </a:xfrm>
            <a:custGeom>
              <a:avLst/>
              <a:gdLst>
                <a:gd name="T0" fmla="*/ 210 w 230"/>
                <a:gd name="T1" fmla="*/ 247 h 408"/>
                <a:gd name="T2" fmla="*/ 210 w 230"/>
                <a:gd name="T3" fmla="*/ 201 h 408"/>
                <a:gd name="T4" fmla="*/ 45 w 230"/>
                <a:gd name="T5" fmla="*/ 201 h 408"/>
                <a:gd name="T6" fmla="*/ 45 w 230"/>
                <a:gd name="T7" fmla="*/ 45 h 408"/>
                <a:gd name="T8" fmla="*/ 230 w 230"/>
                <a:gd name="T9" fmla="*/ 45 h 408"/>
                <a:gd name="T10" fmla="*/ 230 w 230"/>
                <a:gd name="T11" fmla="*/ 0 h 408"/>
                <a:gd name="T12" fmla="*/ 0 w 230"/>
                <a:gd name="T13" fmla="*/ 0 h 408"/>
                <a:gd name="T14" fmla="*/ 0 w 230"/>
                <a:gd name="T15" fmla="*/ 408 h 408"/>
                <a:gd name="T16" fmla="*/ 230 w 230"/>
                <a:gd name="T17" fmla="*/ 408 h 408"/>
                <a:gd name="T18" fmla="*/ 230 w 230"/>
                <a:gd name="T19" fmla="*/ 363 h 408"/>
                <a:gd name="T20" fmla="*/ 45 w 230"/>
                <a:gd name="T21" fmla="*/ 363 h 408"/>
                <a:gd name="T22" fmla="*/ 45 w 230"/>
                <a:gd name="T23" fmla="*/ 247 h 408"/>
                <a:gd name="T24" fmla="*/ 210 w 230"/>
                <a:gd name="T25" fmla="*/ 247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30" h="408">
                  <a:moveTo>
                    <a:pt x="210" y="247"/>
                  </a:moveTo>
                  <a:lnTo>
                    <a:pt x="210" y="201"/>
                  </a:lnTo>
                  <a:lnTo>
                    <a:pt x="45" y="201"/>
                  </a:lnTo>
                  <a:lnTo>
                    <a:pt x="45" y="45"/>
                  </a:lnTo>
                  <a:lnTo>
                    <a:pt x="230" y="45"/>
                  </a:lnTo>
                  <a:lnTo>
                    <a:pt x="230" y="0"/>
                  </a:lnTo>
                  <a:lnTo>
                    <a:pt x="0" y="0"/>
                  </a:lnTo>
                  <a:lnTo>
                    <a:pt x="0" y="408"/>
                  </a:lnTo>
                  <a:lnTo>
                    <a:pt x="230" y="408"/>
                  </a:lnTo>
                  <a:lnTo>
                    <a:pt x="230" y="363"/>
                  </a:lnTo>
                  <a:lnTo>
                    <a:pt x="45" y="363"/>
                  </a:lnTo>
                  <a:lnTo>
                    <a:pt x="45" y="247"/>
                  </a:lnTo>
                  <a:lnTo>
                    <a:pt x="210" y="247"/>
                  </a:ln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BB3F279B-8714-B9C8-F531-C47CDE78F638}"/>
                </a:ext>
              </a:extLst>
            </p:cNvPr>
            <p:cNvSpPr>
              <a:spLocks/>
            </p:cNvSpPr>
            <p:nvPr/>
          </p:nvSpPr>
          <p:spPr bwMode="auto">
            <a:xfrm>
              <a:off x="1816738" y="134620"/>
              <a:ext cx="200025" cy="259080"/>
            </a:xfrm>
            <a:custGeom>
              <a:avLst/>
              <a:gdLst>
                <a:gd name="T0" fmla="*/ 315 w 315"/>
                <a:gd name="T1" fmla="*/ 408 h 408"/>
                <a:gd name="T2" fmla="*/ 315 w 315"/>
                <a:gd name="T3" fmla="*/ 0 h 408"/>
                <a:gd name="T4" fmla="*/ 270 w 315"/>
                <a:gd name="T5" fmla="*/ 0 h 408"/>
                <a:gd name="T6" fmla="*/ 270 w 315"/>
                <a:gd name="T7" fmla="*/ 332 h 408"/>
                <a:gd name="T8" fmla="*/ 0 w 315"/>
                <a:gd name="T9" fmla="*/ 5 h 408"/>
                <a:gd name="T10" fmla="*/ 0 w 315"/>
                <a:gd name="T11" fmla="*/ 408 h 408"/>
                <a:gd name="T12" fmla="*/ 40 w 315"/>
                <a:gd name="T13" fmla="*/ 408 h 408"/>
                <a:gd name="T14" fmla="*/ 40 w 315"/>
                <a:gd name="T15" fmla="*/ 126 h 408"/>
                <a:gd name="T16" fmla="*/ 270 w 315"/>
                <a:gd name="T17" fmla="*/ 408 h 408"/>
                <a:gd name="T18" fmla="*/ 315 w 315"/>
                <a:gd name="T19" fmla="*/ 408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5" h="408">
                  <a:moveTo>
                    <a:pt x="315" y="408"/>
                  </a:moveTo>
                  <a:lnTo>
                    <a:pt x="315" y="0"/>
                  </a:lnTo>
                  <a:lnTo>
                    <a:pt x="270" y="0"/>
                  </a:lnTo>
                  <a:lnTo>
                    <a:pt x="270" y="332"/>
                  </a:lnTo>
                  <a:lnTo>
                    <a:pt x="0" y="5"/>
                  </a:lnTo>
                  <a:lnTo>
                    <a:pt x="0" y="408"/>
                  </a:lnTo>
                  <a:lnTo>
                    <a:pt x="40" y="408"/>
                  </a:lnTo>
                  <a:lnTo>
                    <a:pt x="40" y="126"/>
                  </a:lnTo>
                  <a:lnTo>
                    <a:pt x="270" y="408"/>
                  </a:lnTo>
                  <a:lnTo>
                    <a:pt x="315" y="408"/>
                  </a:ln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A18200C2-B55A-2708-7C06-685403D375D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535" y="134620"/>
              <a:ext cx="162560" cy="259080"/>
            </a:xfrm>
            <a:custGeom>
              <a:avLst/>
              <a:gdLst>
                <a:gd name="T0" fmla="*/ 256 w 256"/>
                <a:gd name="T1" fmla="*/ 0 h 408"/>
                <a:gd name="T2" fmla="*/ 0 w 256"/>
                <a:gd name="T3" fmla="*/ 0 h 408"/>
                <a:gd name="T4" fmla="*/ 0 w 256"/>
                <a:gd name="T5" fmla="*/ 45 h 408"/>
                <a:gd name="T6" fmla="*/ 106 w 256"/>
                <a:gd name="T7" fmla="*/ 45 h 408"/>
                <a:gd name="T8" fmla="*/ 106 w 256"/>
                <a:gd name="T9" fmla="*/ 408 h 408"/>
                <a:gd name="T10" fmla="*/ 151 w 256"/>
                <a:gd name="T11" fmla="*/ 408 h 408"/>
                <a:gd name="T12" fmla="*/ 151 w 256"/>
                <a:gd name="T13" fmla="*/ 45 h 408"/>
                <a:gd name="T14" fmla="*/ 256 w 256"/>
                <a:gd name="T15" fmla="*/ 45 h 408"/>
                <a:gd name="T16" fmla="*/ 256 w 256"/>
                <a:gd name="T17" fmla="*/ 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6" h="408">
                  <a:moveTo>
                    <a:pt x="256" y="0"/>
                  </a:moveTo>
                  <a:lnTo>
                    <a:pt x="0" y="0"/>
                  </a:lnTo>
                  <a:lnTo>
                    <a:pt x="0" y="45"/>
                  </a:lnTo>
                  <a:lnTo>
                    <a:pt x="106" y="45"/>
                  </a:lnTo>
                  <a:lnTo>
                    <a:pt x="106" y="408"/>
                  </a:lnTo>
                  <a:lnTo>
                    <a:pt x="151" y="408"/>
                  </a:lnTo>
                  <a:lnTo>
                    <a:pt x="151" y="45"/>
                  </a:lnTo>
                  <a:lnTo>
                    <a:pt x="256" y="45"/>
                  </a:lnTo>
                  <a:lnTo>
                    <a:pt x="256" y="0"/>
                  </a:ln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E918566A-3417-F1BB-20A3-4AB1FB0E8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607696" y="323218"/>
              <a:ext cx="53975" cy="70485"/>
            </a:xfrm>
            <a:custGeom>
              <a:avLst/>
              <a:gdLst>
                <a:gd name="T0" fmla="*/ 0 w 17"/>
                <a:gd name="T1" fmla="*/ 2 h 22"/>
                <a:gd name="T2" fmla="*/ 0 w 17"/>
                <a:gd name="T3" fmla="*/ 4 h 22"/>
                <a:gd name="T4" fmla="*/ 0 w 17"/>
                <a:gd name="T5" fmla="*/ 4 h 22"/>
                <a:gd name="T6" fmla="*/ 2 w 17"/>
                <a:gd name="T7" fmla="*/ 8 h 22"/>
                <a:gd name="T8" fmla="*/ 7 w 17"/>
                <a:gd name="T9" fmla="*/ 22 h 22"/>
                <a:gd name="T10" fmla="*/ 7 w 17"/>
                <a:gd name="T11" fmla="*/ 22 h 22"/>
                <a:gd name="T12" fmla="*/ 7 w 17"/>
                <a:gd name="T13" fmla="*/ 22 h 22"/>
                <a:gd name="T14" fmla="*/ 17 w 17"/>
                <a:gd name="T15" fmla="*/ 22 h 22"/>
                <a:gd name="T16" fmla="*/ 8 w 17"/>
                <a:gd name="T17" fmla="*/ 0 h 22"/>
                <a:gd name="T18" fmla="*/ 0 w 17"/>
                <a:gd name="T19" fmla="*/ 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22">
                  <a:moveTo>
                    <a:pt x="0" y="2"/>
                  </a:move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7" y="22"/>
                    <a:pt x="7" y="22"/>
                    <a:pt x="7" y="22"/>
                  </a:cubicBezTo>
                  <a:cubicBezTo>
                    <a:pt x="7" y="22"/>
                    <a:pt x="7" y="22"/>
                    <a:pt x="7" y="22"/>
                  </a:cubicBezTo>
                  <a:cubicBezTo>
                    <a:pt x="7" y="22"/>
                    <a:pt x="7" y="22"/>
                    <a:pt x="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5" y="1"/>
                    <a:pt x="2" y="2"/>
                    <a:pt x="0" y="2"/>
                  </a:cubicBez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68C6CD81-18AF-E766-D5D0-E88648AD0548}"/>
                </a:ext>
              </a:extLst>
            </p:cNvPr>
            <p:cNvSpPr>
              <a:spLocks/>
            </p:cNvSpPr>
            <p:nvPr/>
          </p:nvSpPr>
          <p:spPr bwMode="auto">
            <a:xfrm>
              <a:off x="461011" y="131449"/>
              <a:ext cx="149860" cy="262255"/>
            </a:xfrm>
            <a:custGeom>
              <a:avLst/>
              <a:gdLst>
                <a:gd name="T0" fmla="*/ 5 w 47"/>
                <a:gd name="T1" fmla="*/ 82 h 82"/>
                <a:gd name="T2" fmla="*/ 29 w 47"/>
                <a:gd name="T3" fmla="*/ 20 h 82"/>
                <a:gd name="T4" fmla="*/ 39 w 47"/>
                <a:gd name="T5" fmla="*/ 45 h 82"/>
                <a:gd name="T6" fmla="*/ 47 w 47"/>
                <a:gd name="T7" fmla="*/ 44 h 82"/>
                <a:gd name="T8" fmla="*/ 29 w 47"/>
                <a:gd name="T9" fmla="*/ 0 h 82"/>
                <a:gd name="T10" fmla="*/ 1 w 47"/>
                <a:gd name="T11" fmla="*/ 71 h 82"/>
                <a:gd name="T12" fmla="*/ 5 w 47"/>
                <a:gd name="T13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7" h="82">
                  <a:moveTo>
                    <a:pt x="5" y="82"/>
                  </a:moveTo>
                  <a:cubicBezTo>
                    <a:pt x="29" y="20"/>
                    <a:pt x="29" y="20"/>
                    <a:pt x="29" y="20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42" y="45"/>
                    <a:pt x="45" y="45"/>
                    <a:pt x="47" y="44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1" y="71"/>
                    <a:pt x="1" y="71"/>
                    <a:pt x="1" y="71"/>
                  </a:cubicBezTo>
                  <a:cubicBezTo>
                    <a:pt x="4" y="69"/>
                    <a:pt x="0" y="80"/>
                    <a:pt x="5" y="82"/>
                  </a:cubicBez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0D12DE59-E89A-8F0B-81C7-000C9814B3A4}"/>
                </a:ext>
              </a:extLst>
            </p:cNvPr>
            <p:cNvSpPr>
              <a:spLocks/>
            </p:cNvSpPr>
            <p:nvPr/>
          </p:nvSpPr>
          <p:spPr bwMode="auto">
            <a:xfrm>
              <a:off x="448311" y="288290"/>
              <a:ext cx="260985" cy="105410"/>
            </a:xfrm>
            <a:custGeom>
              <a:avLst/>
              <a:gdLst>
                <a:gd name="T0" fmla="*/ 70 w 82"/>
                <a:gd name="T1" fmla="*/ 1 h 33"/>
                <a:gd name="T2" fmla="*/ 64 w 82"/>
                <a:gd name="T3" fmla="*/ 0 h 33"/>
                <a:gd name="T4" fmla="*/ 62 w 82"/>
                <a:gd name="T5" fmla="*/ 0 h 33"/>
                <a:gd name="T6" fmla="*/ 62 w 82"/>
                <a:gd name="T7" fmla="*/ 0 h 33"/>
                <a:gd name="T8" fmla="*/ 57 w 82"/>
                <a:gd name="T9" fmla="*/ 0 h 33"/>
                <a:gd name="T10" fmla="*/ 7 w 82"/>
                <a:gd name="T11" fmla="*/ 17 h 33"/>
                <a:gd name="T12" fmla="*/ 6 w 82"/>
                <a:gd name="T13" fmla="*/ 18 h 33"/>
                <a:gd name="T14" fmla="*/ 0 w 82"/>
                <a:gd name="T15" fmla="*/ 33 h 33"/>
                <a:gd name="T16" fmla="*/ 9 w 82"/>
                <a:gd name="T17" fmla="*/ 33 h 33"/>
                <a:gd name="T18" fmla="*/ 9 w 82"/>
                <a:gd name="T19" fmla="*/ 33 h 33"/>
                <a:gd name="T20" fmla="*/ 72 w 82"/>
                <a:gd name="T21" fmla="*/ 4 h 33"/>
                <a:gd name="T22" fmla="*/ 82 w 82"/>
                <a:gd name="T23" fmla="*/ 3 h 33"/>
                <a:gd name="T24" fmla="*/ 70 w 82"/>
                <a:gd name="T2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2" h="33">
                  <a:moveTo>
                    <a:pt x="70" y="1"/>
                  </a:moveTo>
                  <a:cubicBezTo>
                    <a:pt x="68" y="0"/>
                    <a:pt x="66" y="0"/>
                    <a:pt x="64" y="0"/>
                  </a:cubicBezTo>
                  <a:cubicBezTo>
                    <a:pt x="63" y="0"/>
                    <a:pt x="62" y="0"/>
                    <a:pt x="62" y="0"/>
                  </a:cubicBezTo>
                  <a:cubicBezTo>
                    <a:pt x="62" y="0"/>
                    <a:pt x="62" y="0"/>
                    <a:pt x="62" y="0"/>
                  </a:cubicBezTo>
                  <a:cubicBezTo>
                    <a:pt x="61" y="0"/>
                    <a:pt x="59" y="0"/>
                    <a:pt x="57" y="0"/>
                  </a:cubicBezTo>
                  <a:cubicBezTo>
                    <a:pt x="29" y="0"/>
                    <a:pt x="9" y="16"/>
                    <a:pt x="7" y="17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9" y="33"/>
                    <a:pt x="9" y="33"/>
                    <a:pt x="9" y="33"/>
                  </a:cubicBezTo>
                  <a:cubicBezTo>
                    <a:pt x="9" y="33"/>
                    <a:pt x="9" y="33"/>
                    <a:pt x="9" y="33"/>
                  </a:cubicBezTo>
                  <a:cubicBezTo>
                    <a:pt x="31" y="10"/>
                    <a:pt x="57" y="6"/>
                    <a:pt x="72" y="4"/>
                  </a:cubicBezTo>
                  <a:cubicBezTo>
                    <a:pt x="82" y="3"/>
                    <a:pt x="82" y="3"/>
                    <a:pt x="82" y="3"/>
                  </a:cubicBezTo>
                  <a:cubicBezTo>
                    <a:pt x="78" y="2"/>
                    <a:pt x="74" y="1"/>
                    <a:pt x="70" y="1"/>
                  </a:cubicBezTo>
                  <a:close/>
                </a:path>
              </a:pathLst>
            </a:custGeom>
            <a:solidFill>
              <a:srgbClr val="9189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</p:grpSp>
      <p:pic>
        <p:nvPicPr>
          <p:cNvPr id="25" name="Picture 24">
            <a:extLst>
              <a:ext uri="{FF2B5EF4-FFF2-40B4-BE49-F238E27FC236}">
                <a16:creationId xmlns:a16="http://schemas.microsoft.com/office/drawing/2014/main" id="{08A1315F-4E91-37E2-63A6-880088665870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3342643" y="2972030"/>
            <a:ext cx="264319" cy="251817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2A276C95-AF15-6CE6-501A-993EA2AA4352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3427870" y="3187690"/>
            <a:ext cx="264319" cy="251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6635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4600B-775F-E4BB-1CCA-224A19A99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SI" dirty="0"/>
            </a:br>
            <a:br>
              <a:rPr lang="en-SI" dirty="0"/>
            </a:br>
            <a:br>
              <a:rPr lang="en-SI" dirty="0"/>
            </a:b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DC386A-C3D0-2D64-BEA6-6086D02DA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6" y="151505"/>
            <a:ext cx="4680584" cy="7553194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450"/>
              </a:spcAft>
              <a:buNone/>
            </a:pPr>
            <a:endParaRPr lang="en-SI" sz="9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450"/>
              </a:spcAft>
              <a:buNone/>
            </a:pPr>
            <a:endParaRPr lang="en-SI" sz="9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450"/>
              </a:spcAft>
              <a:buNone/>
            </a:pPr>
            <a:endParaRPr lang="en-SI" sz="9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450"/>
              </a:spcAft>
              <a:buNone/>
            </a:pPr>
            <a:endParaRPr lang="en-SI" sz="9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0">
              <a:lnSpc>
                <a:spcPct val="107000"/>
              </a:lnSpc>
              <a:spcAft>
                <a:spcPts val="450"/>
              </a:spcAft>
              <a:buNone/>
            </a:pPr>
            <a:r>
              <a:rPr lang="sl-SI" sz="900" b="1" dirty="0">
                <a:solidFill>
                  <a:srgbClr val="C00000"/>
                </a:solidFill>
                <a:latin typeface="Maiandra GD" panose="020E0502030308020204" pitchFamily="34" charset="77"/>
                <a:ea typeface="Calibri" panose="020F0502020204030204" pitchFamily="34" charset="0"/>
              </a:rPr>
              <a:t>BELO VINO / WHITE WINE.    	 			     		                       </a:t>
            </a:r>
            <a:r>
              <a:rPr lang="sl-SI" sz="900" b="1" dirty="0">
                <a:solidFill>
                  <a:srgbClr val="C00000"/>
                </a:solidFill>
                <a:latin typeface="Maiandra GD" panose="020E0502030308020204" pitchFamily="34" charset="77"/>
                <a:ea typeface="Calibri" panose="020F0502020204030204" pitchFamily="34" charset="0"/>
                <a:cs typeface="Calibri Light" panose="020F0302020204030204" pitchFamily="34" charset="0"/>
              </a:rPr>
              <a:t>EUR</a:t>
            </a:r>
            <a:r>
              <a:rPr lang="sl-SI" sz="900" b="1" dirty="0">
                <a:solidFill>
                  <a:srgbClr val="C00000"/>
                </a:solidFill>
                <a:latin typeface="Maiandra GD" panose="020E0502030308020204" pitchFamily="34" charset="77"/>
                <a:ea typeface="Calibri" panose="020F0502020204030204" pitchFamily="34" charset="0"/>
              </a:rPr>
              <a:t>                                                         </a:t>
            </a:r>
            <a:endParaRPr lang="en-SI" sz="900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900" b="1" dirty="0">
                <a:latin typeface="Maiandra GD" panose="020E0502030308020204" pitchFamily="34" charset="77"/>
                <a:ea typeface="Calibri" panose="020F0502020204030204" pitchFamily="34" charset="0"/>
              </a:rPr>
              <a:t>Malvazija (Vina Koper) 0,10l / 1,0l  - 	</a:t>
            </a:r>
            <a:r>
              <a:rPr lang="sl-SI" sz="800" b="1" u="sng" dirty="0"/>
              <a:t>SO2</a:t>
            </a:r>
            <a:r>
              <a:rPr lang="sl-SI" sz="900" b="1" dirty="0">
                <a:latin typeface="Maiandra GD" panose="020E0502030308020204" pitchFamily="34" charset="77"/>
                <a:ea typeface="Calibri" panose="020F0502020204030204" pitchFamily="34" charset="0"/>
              </a:rPr>
              <a:t>	            			3,20 / 28,00</a:t>
            </a:r>
            <a:endParaRPr lang="en-SI" sz="900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900" b="1" dirty="0">
                <a:latin typeface="Maiandra GD" panose="020E0502030308020204" pitchFamily="34" charset="77"/>
                <a:ea typeface="Calibri" panose="020F0502020204030204" pitchFamily="34" charset="0"/>
              </a:rPr>
              <a:t>Chardonnay (Vina Koper) 0,10l / 1,0l	- </a:t>
            </a:r>
            <a:r>
              <a:rPr lang="sl-SI" sz="800" b="1" u="sng" dirty="0"/>
              <a:t>SO2</a:t>
            </a:r>
            <a:r>
              <a:rPr lang="sl-SI" sz="800" b="1" dirty="0">
                <a:latin typeface="Maiandra GD" panose="020E0502030308020204" pitchFamily="34" charset="77"/>
                <a:ea typeface="Calibri" panose="020F0502020204030204" pitchFamily="34" charset="0"/>
              </a:rPr>
              <a:t>	            </a:t>
            </a:r>
            <a:r>
              <a:rPr lang="sl-SI" sz="900" b="1" dirty="0">
                <a:latin typeface="Maiandra GD" panose="020E0502030308020204" pitchFamily="34" charset="77"/>
                <a:ea typeface="Calibri" panose="020F0502020204030204" pitchFamily="34" charset="0"/>
              </a:rPr>
              <a:t>		        3,50 / 32,00</a:t>
            </a:r>
            <a:endParaRPr lang="en-SI" sz="900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900" b="1" dirty="0">
                <a:latin typeface="Maiandra GD" panose="020E0502030308020204" pitchFamily="34" charset="77"/>
                <a:ea typeface="Calibri" panose="020F0502020204030204" pitchFamily="34" charset="0"/>
              </a:rPr>
              <a:t>Sivi pinot/Pinot Grigio (Vina Kristančič) 0,10l/0,75l –</a:t>
            </a:r>
            <a:r>
              <a:rPr lang="sl-SI" sz="800" b="1" u="sng" dirty="0">
                <a:latin typeface="Maiandra GD" panose="020E0502030308020204" pitchFamily="34" charset="77"/>
                <a:ea typeface="Calibri" panose="020F0502020204030204" pitchFamily="34" charset="0"/>
              </a:rPr>
              <a:t>SO2 </a:t>
            </a:r>
            <a:r>
              <a:rPr lang="sl-SI" sz="900" b="1" dirty="0">
                <a:latin typeface="Maiandra GD" panose="020E0502030308020204" pitchFamily="34" charset="77"/>
                <a:ea typeface="Calibri" panose="020F0502020204030204" pitchFamily="34" charset="0"/>
              </a:rPr>
              <a:t>  		4,00 / 38,00</a:t>
            </a:r>
            <a:endParaRPr lang="en-SI" sz="900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900" b="1" dirty="0">
                <a:latin typeface="Maiandra GD" panose="020E0502030308020204" pitchFamily="34" charset="77"/>
                <a:ea typeface="Calibri" panose="020F0502020204030204" pitchFamily="34" charset="0"/>
              </a:rPr>
              <a:t>Haložan(Vina Koper) 0,10l/1,0l - </a:t>
            </a:r>
            <a:r>
              <a:rPr lang="sl-SI" sz="800" b="1" u="sng" dirty="0">
                <a:latin typeface="Maiandra GD" panose="020E0502030308020204" pitchFamily="34" charset="77"/>
                <a:ea typeface="Calibri" panose="020F0502020204030204" pitchFamily="34" charset="0"/>
              </a:rPr>
              <a:t>SO2	</a:t>
            </a:r>
            <a:r>
              <a:rPr lang="sl-SI" sz="900" b="1" dirty="0">
                <a:latin typeface="Maiandra GD" panose="020E0502030308020204" pitchFamily="34" charset="77"/>
                <a:ea typeface="Calibri" panose="020F0502020204030204" pitchFamily="34" charset="0"/>
              </a:rPr>
              <a:t>		                         3,20 / 28,00</a:t>
            </a: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900" b="1" dirty="0">
                <a:latin typeface="Maiandra GD" panose="020E0502030308020204" pitchFamily="34" charset="77"/>
                <a:ea typeface="Calibri" panose="020F0502020204030204" pitchFamily="34" charset="0"/>
              </a:rPr>
              <a:t>Rumeni muškat0,10l/1,0l-</a:t>
            </a:r>
            <a:r>
              <a:rPr lang="sl-SI" sz="800" b="1" u="sng" dirty="0">
                <a:latin typeface="Maiandra GD" panose="020E0502030308020204" pitchFamily="34" charset="77"/>
                <a:ea typeface="Calibri" panose="020F0502020204030204" pitchFamily="34" charset="0"/>
              </a:rPr>
              <a:t>SO2</a:t>
            </a:r>
            <a:r>
              <a:rPr lang="sl-SI" sz="900" b="1" dirty="0">
                <a:latin typeface="Maiandra GD" panose="020E0502030308020204" pitchFamily="34" charset="77"/>
                <a:ea typeface="Calibri" panose="020F0502020204030204" pitchFamily="34" charset="0"/>
              </a:rPr>
              <a:t>	                                                 3,20 / 28,00      </a:t>
            </a:r>
            <a:endParaRPr lang="en-SI" sz="900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450"/>
              </a:spcAft>
              <a:buNone/>
            </a:pPr>
            <a:r>
              <a:rPr lang="sl-SI" sz="900" b="1" dirty="0">
                <a:solidFill>
                  <a:srgbClr val="C00000"/>
                </a:solidFill>
                <a:latin typeface="Maiandra GD" panose="020E0502030308020204" pitchFamily="34" charset="77"/>
                <a:ea typeface="Calibri" panose="020F0502020204030204" pitchFamily="34" charset="0"/>
              </a:rPr>
              <a:t> </a:t>
            </a:r>
            <a:endParaRPr lang="en-SI" sz="900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0">
              <a:lnSpc>
                <a:spcPct val="107000"/>
              </a:lnSpc>
              <a:spcAft>
                <a:spcPts val="450"/>
              </a:spcAft>
              <a:buNone/>
            </a:pPr>
            <a:r>
              <a:rPr lang="sl-SI" sz="900" b="1" dirty="0">
                <a:solidFill>
                  <a:srgbClr val="C00000"/>
                </a:solidFill>
                <a:latin typeface="Maiandra GD" panose="020E0502030308020204" pitchFamily="34" charset="77"/>
                <a:ea typeface="Calibri" panose="020F0502020204030204" pitchFamily="34" charset="0"/>
              </a:rPr>
              <a:t>RDEČE VINO / RED WINE				     			                       </a:t>
            </a:r>
            <a:r>
              <a:rPr lang="sl-SI" sz="900" b="1" dirty="0">
                <a:solidFill>
                  <a:srgbClr val="C00000"/>
                </a:solidFill>
                <a:latin typeface="Maiandra GD" panose="020E0502030308020204" pitchFamily="34" charset="77"/>
                <a:ea typeface="Calibri" panose="020F0502020204030204" pitchFamily="34" charset="0"/>
                <a:cs typeface="Calibri Light" panose="020F0302020204030204" pitchFamily="34" charset="0"/>
              </a:rPr>
              <a:t>EUR</a:t>
            </a:r>
            <a:endParaRPr lang="en-SI" sz="900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900" b="1" dirty="0">
                <a:latin typeface="Maiandra GD" panose="020E0502030308020204" pitchFamily="34" charset="77"/>
                <a:ea typeface="Calibri" panose="020F0502020204030204" pitchFamily="34" charset="0"/>
              </a:rPr>
              <a:t>Refošk (Vina Koper) 0,10l / 1,0l	</a:t>
            </a:r>
            <a:r>
              <a:rPr lang="sl-SI" sz="800" b="1" u="sng" dirty="0">
                <a:latin typeface="Maiandra GD" panose="020E0502030308020204" pitchFamily="34" charset="77"/>
                <a:ea typeface="Calibri" panose="020F0502020204030204" pitchFamily="34" charset="0"/>
              </a:rPr>
              <a:t>-SO2	</a:t>
            </a:r>
            <a:r>
              <a:rPr lang="sl-SI" sz="900" b="1" dirty="0">
                <a:latin typeface="Maiandra GD" panose="020E0502030308020204" pitchFamily="34" charset="77"/>
                <a:ea typeface="Calibri" panose="020F0502020204030204" pitchFamily="34" charset="0"/>
              </a:rPr>
              <a:t>				        3,30 / 28,00</a:t>
            </a:r>
            <a:endParaRPr lang="en-SI" sz="900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900" b="1" dirty="0">
                <a:latin typeface="Maiandra GD" panose="020E0502030308020204" pitchFamily="34" charset="77"/>
                <a:ea typeface="Calibri" panose="020F0502020204030204" pitchFamily="34" charset="0"/>
              </a:rPr>
              <a:t>Cviček (Štemberger) 0,10l / 1,0l	</a:t>
            </a:r>
            <a:r>
              <a:rPr lang="sl-SI" sz="800" b="1" u="sng" dirty="0">
                <a:latin typeface="Maiandra GD" panose="020E0502030308020204" pitchFamily="34" charset="77"/>
                <a:ea typeface="Calibri" panose="020F0502020204030204" pitchFamily="34" charset="0"/>
              </a:rPr>
              <a:t>-SO2	</a:t>
            </a:r>
            <a:r>
              <a:rPr lang="sl-SI" sz="900" b="1" dirty="0">
                <a:latin typeface="Maiandra GD" panose="020E0502030308020204" pitchFamily="34" charset="77"/>
                <a:ea typeface="Calibri" panose="020F0502020204030204" pitchFamily="34" charset="0"/>
              </a:rPr>
              <a:t>				        3,00 / 25,00</a:t>
            </a:r>
            <a:endParaRPr lang="en-SI" sz="900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900" b="1" dirty="0">
                <a:latin typeface="Maiandra GD" panose="020E0502030308020204" pitchFamily="34" charset="77"/>
                <a:ea typeface="Calibri" panose="020F0502020204030204" pitchFamily="34" charset="0"/>
              </a:rPr>
              <a:t>Cabernet Sauvignon(Vina Kristančič) 0,10l/0,75l	-</a:t>
            </a:r>
            <a:r>
              <a:rPr lang="sl-SI" sz="800" b="1" u="sng" dirty="0">
                <a:latin typeface="Maiandra GD" panose="020E0502030308020204" pitchFamily="34" charset="77"/>
                <a:ea typeface="Calibri" panose="020F0502020204030204" pitchFamily="34" charset="0"/>
              </a:rPr>
              <a:t>SO2	</a:t>
            </a:r>
            <a:r>
              <a:rPr lang="sl-SI" sz="900" b="1" dirty="0">
                <a:latin typeface="Maiandra GD" panose="020E0502030308020204" pitchFamily="34" charset="77"/>
                <a:ea typeface="Calibri" panose="020F0502020204030204" pitchFamily="34" charset="0"/>
              </a:rPr>
              <a:t>	        4,00 / 38,00</a:t>
            </a:r>
            <a:endParaRPr lang="en-SI" sz="900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450"/>
              </a:spcAft>
              <a:buNone/>
            </a:pPr>
            <a:r>
              <a:rPr lang="sl-SI" sz="900" b="1" dirty="0">
                <a:solidFill>
                  <a:srgbClr val="C00000"/>
                </a:solidFill>
                <a:latin typeface="Maiandra GD" panose="020E0502030308020204" pitchFamily="34" charset="77"/>
                <a:ea typeface="Calibri" panose="020F0502020204030204" pitchFamily="34" charset="0"/>
              </a:rPr>
              <a:t> </a:t>
            </a:r>
            <a:endParaRPr lang="en-SI" sz="900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0">
              <a:lnSpc>
                <a:spcPct val="107000"/>
              </a:lnSpc>
              <a:spcAft>
                <a:spcPts val="450"/>
              </a:spcAft>
              <a:buNone/>
            </a:pPr>
            <a:r>
              <a:rPr lang="sl-SI" sz="900" b="1" dirty="0">
                <a:solidFill>
                  <a:srgbClr val="C00000"/>
                </a:solidFill>
                <a:latin typeface="Maiandra GD" panose="020E0502030308020204" pitchFamily="34" charset="77"/>
                <a:ea typeface="Calibri" panose="020F0502020204030204" pitchFamily="34" charset="0"/>
              </a:rPr>
              <a:t>PENEČA VINA / SPARKLING WINE			     			               </a:t>
            </a:r>
            <a:r>
              <a:rPr lang="sl-SI" sz="900" b="1" dirty="0">
                <a:solidFill>
                  <a:srgbClr val="C00000"/>
                </a:solidFill>
                <a:latin typeface="Maiandra GD" panose="020E0502030308020204" pitchFamily="34" charset="77"/>
                <a:ea typeface="Calibri" panose="020F0502020204030204" pitchFamily="34" charset="0"/>
                <a:cs typeface="Calibri Light" panose="020F0302020204030204" pitchFamily="34" charset="0"/>
              </a:rPr>
              <a:t>EUR</a:t>
            </a:r>
            <a:endParaRPr lang="en-SI" sz="900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900" b="1" dirty="0">
                <a:latin typeface="Maiandra GD" panose="020E0502030308020204" pitchFamily="34" charset="77"/>
                <a:ea typeface="Calibri" panose="020F0502020204030204" pitchFamily="34" charset="0"/>
              </a:rPr>
              <a:t>Srebrna Radgonska Penina 0,2l/0,75l 				                6,80 / 28,00</a:t>
            </a: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900" b="1" dirty="0">
                <a:latin typeface="Maiandra GD" panose="020E0502030308020204" pitchFamily="34" charset="77"/>
                <a:ea typeface="Calibri" panose="020F0502020204030204" pitchFamily="34" charset="0"/>
              </a:rPr>
              <a:t>Srebrna Radgonska Penina 0,1l -</a:t>
            </a:r>
            <a:r>
              <a:rPr lang="sl-SI" sz="800" b="1" u="sng" dirty="0">
                <a:latin typeface="Maiandra GD" panose="020E0502030308020204" pitchFamily="34" charset="77"/>
                <a:ea typeface="Calibri" panose="020F0502020204030204" pitchFamily="34" charset="0"/>
              </a:rPr>
              <a:t>SO2 </a:t>
            </a:r>
            <a:r>
              <a:rPr lang="sl-SI" sz="900" b="1" dirty="0">
                <a:latin typeface="Maiandra GD" panose="020E0502030308020204" pitchFamily="34" charset="77"/>
                <a:ea typeface="Calibri" panose="020F0502020204030204" pitchFamily="34" charset="0"/>
              </a:rPr>
              <a:t>                                                  4,20</a:t>
            </a: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900" b="1" dirty="0">
                <a:latin typeface="Maiandra GD" panose="020E0502030308020204" pitchFamily="34" charset="77"/>
                <a:ea typeface="Calibri" panose="020F0502020204030204" pitchFamily="34" charset="0"/>
              </a:rPr>
              <a:t>Zlata Radgonska Penina 0,75l  </a:t>
            </a:r>
            <a:r>
              <a:rPr lang="sl-SI" sz="800" b="1" dirty="0">
                <a:latin typeface="Maiandra GD" panose="020E0502030308020204" pitchFamily="34" charset="77"/>
                <a:ea typeface="Calibri" panose="020F0502020204030204" pitchFamily="34" charset="0"/>
              </a:rPr>
              <a:t>                                                               </a:t>
            </a:r>
            <a:r>
              <a:rPr lang="sl-SI" sz="900" b="1" dirty="0">
                <a:latin typeface="Maiandra GD" panose="020E0502030308020204" pitchFamily="34" charset="77"/>
                <a:ea typeface="Calibri" panose="020F0502020204030204" pitchFamily="34" charset="0"/>
              </a:rPr>
              <a:t>35,00</a:t>
            </a: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endParaRPr lang="sl-SI" sz="900" b="1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endParaRPr lang="sl-SI" sz="900" b="1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endParaRPr lang="sl-SI" sz="900" b="1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endParaRPr lang="en-SI" sz="900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endParaRPr lang="en-SI" sz="900" dirty="0"/>
          </a:p>
        </p:txBody>
      </p:sp>
      <p:grpSp>
        <p:nvGrpSpPr>
          <p:cNvPr id="4" name="Platno 358">
            <a:extLst>
              <a:ext uri="{FF2B5EF4-FFF2-40B4-BE49-F238E27FC236}">
                <a16:creationId xmlns:a16="http://schemas.microsoft.com/office/drawing/2014/main" id="{BCAB8959-7E39-B716-C894-F0E46C6C6029}"/>
              </a:ext>
            </a:extLst>
          </p:cNvPr>
          <p:cNvGrpSpPr/>
          <p:nvPr/>
        </p:nvGrpSpPr>
        <p:grpSpPr>
          <a:xfrm>
            <a:off x="1599534" y="6771770"/>
            <a:ext cx="3177539" cy="1469390"/>
            <a:chOff x="3176" y="-3175"/>
            <a:chExt cx="3177539" cy="146939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F7E691D0-A1C0-9B88-E28D-FF5B07382EA2}"/>
                </a:ext>
              </a:extLst>
            </p:cNvPr>
            <p:cNvSpPr/>
            <p:nvPr/>
          </p:nvSpPr>
          <p:spPr>
            <a:xfrm>
              <a:off x="899795" y="899795"/>
              <a:ext cx="2280920" cy="566420"/>
            </a:xfrm>
            <a:prstGeom prst="rect">
              <a:avLst/>
            </a:prstGeom>
            <a:noFill/>
            <a:ln>
              <a:noFill/>
            </a:ln>
          </p:spPr>
          <p:txBody>
            <a:bodyPr/>
            <a:lstStyle/>
            <a:p>
              <a:endParaRPr lang="en-SI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31B7C197-3E69-1021-7F8A-E2E3BCC72A41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263" y="-3175"/>
              <a:ext cx="142875" cy="134620"/>
            </a:xfrm>
            <a:custGeom>
              <a:avLst/>
              <a:gdLst>
                <a:gd name="T0" fmla="*/ 34 w 45"/>
                <a:gd name="T1" fmla="*/ 9 h 42"/>
                <a:gd name="T2" fmla="*/ 31 w 45"/>
                <a:gd name="T3" fmla="*/ 6 h 42"/>
                <a:gd name="T4" fmla="*/ 31 w 45"/>
                <a:gd name="T5" fmla="*/ 6 h 42"/>
                <a:gd name="T6" fmla="*/ 26 w 45"/>
                <a:gd name="T7" fmla="*/ 11 h 42"/>
                <a:gd name="T8" fmla="*/ 20 w 45"/>
                <a:gd name="T9" fmla="*/ 16 h 42"/>
                <a:gd name="T10" fmla="*/ 17 w 45"/>
                <a:gd name="T11" fmla="*/ 20 h 42"/>
                <a:gd name="T12" fmla="*/ 23 w 45"/>
                <a:gd name="T13" fmla="*/ 25 h 42"/>
                <a:gd name="T14" fmla="*/ 29 w 45"/>
                <a:gd name="T15" fmla="*/ 20 h 42"/>
                <a:gd name="T16" fmla="*/ 26 w 45"/>
                <a:gd name="T17" fmla="*/ 17 h 42"/>
                <a:gd name="T18" fmla="*/ 29 w 45"/>
                <a:gd name="T19" fmla="*/ 14 h 42"/>
                <a:gd name="T20" fmla="*/ 35 w 45"/>
                <a:gd name="T21" fmla="*/ 20 h 42"/>
                <a:gd name="T22" fmla="*/ 23 w 45"/>
                <a:gd name="T23" fmla="*/ 31 h 42"/>
                <a:gd name="T24" fmla="*/ 11 w 45"/>
                <a:gd name="T25" fmla="*/ 20 h 42"/>
                <a:gd name="T26" fmla="*/ 21 w 45"/>
                <a:gd name="T27" fmla="*/ 10 h 42"/>
                <a:gd name="T28" fmla="*/ 28 w 45"/>
                <a:gd name="T29" fmla="*/ 4 h 42"/>
                <a:gd name="T30" fmla="*/ 26 w 45"/>
                <a:gd name="T31" fmla="*/ 2 h 42"/>
                <a:gd name="T32" fmla="*/ 20 w 45"/>
                <a:gd name="T33" fmla="*/ 2 h 42"/>
                <a:gd name="T34" fmla="*/ 0 w 45"/>
                <a:gd name="T35" fmla="*/ 20 h 42"/>
                <a:gd name="T36" fmla="*/ 23 w 45"/>
                <a:gd name="T37" fmla="*/ 42 h 42"/>
                <a:gd name="T38" fmla="*/ 45 w 45"/>
                <a:gd name="T39" fmla="*/ 20 h 42"/>
                <a:gd name="T40" fmla="*/ 34 w 45"/>
                <a:gd name="T41" fmla="*/ 9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5" h="42">
                  <a:moveTo>
                    <a:pt x="34" y="9"/>
                  </a:moveTo>
                  <a:cubicBezTo>
                    <a:pt x="31" y="6"/>
                    <a:pt x="31" y="6"/>
                    <a:pt x="31" y="6"/>
                  </a:cubicBezTo>
                  <a:cubicBezTo>
                    <a:pt x="31" y="6"/>
                    <a:pt x="31" y="6"/>
                    <a:pt x="31" y="6"/>
                  </a:cubicBezTo>
                  <a:cubicBezTo>
                    <a:pt x="26" y="11"/>
                    <a:pt x="26" y="11"/>
                    <a:pt x="26" y="11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23" y="25"/>
                    <a:pt x="23" y="25"/>
                    <a:pt x="23" y="25"/>
                  </a:cubicBezTo>
                  <a:cubicBezTo>
                    <a:pt x="29" y="20"/>
                    <a:pt x="29" y="20"/>
                    <a:pt x="29" y="20"/>
                  </a:cubicBezTo>
                  <a:cubicBezTo>
                    <a:pt x="26" y="17"/>
                    <a:pt x="26" y="17"/>
                    <a:pt x="26" y="17"/>
                  </a:cubicBezTo>
                  <a:cubicBezTo>
                    <a:pt x="29" y="14"/>
                    <a:pt x="29" y="14"/>
                    <a:pt x="29" y="14"/>
                  </a:cubicBezTo>
                  <a:cubicBezTo>
                    <a:pt x="35" y="20"/>
                    <a:pt x="35" y="20"/>
                    <a:pt x="35" y="20"/>
                  </a:cubicBezTo>
                  <a:cubicBezTo>
                    <a:pt x="23" y="31"/>
                    <a:pt x="23" y="31"/>
                    <a:pt x="23" y="31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21" y="10"/>
                    <a:pt x="21" y="10"/>
                    <a:pt x="21" y="10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6" y="2"/>
                    <a:pt x="26" y="2"/>
                    <a:pt x="26" y="2"/>
                  </a:cubicBezTo>
                  <a:cubicBezTo>
                    <a:pt x="24" y="0"/>
                    <a:pt x="20" y="1"/>
                    <a:pt x="20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10" y="34"/>
                    <a:pt x="23" y="42"/>
                  </a:cubicBezTo>
                  <a:cubicBezTo>
                    <a:pt x="36" y="34"/>
                    <a:pt x="45" y="20"/>
                    <a:pt x="45" y="20"/>
                  </a:cubicBezTo>
                  <a:lnTo>
                    <a:pt x="34" y="9"/>
                  </a:ln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82B7003C-0789-D869-4624-879F2619DC67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6" y="179070"/>
              <a:ext cx="175260" cy="214630"/>
            </a:xfrm>
            <a:custGeom>
              <a:avLst/>
              <a:gdLst>
                <a:gd name="T0" fmla="*/ 47 w 55"/>
                <a:gd name="T1" fmla="*/ 0 h 67"/>
                <a:gd name="T2" fmla="*/ 23 w 55"/>
                <a:gd name="T3" fmla="*/ 0 h 67"/>
                <a:gd name="T4" fmla="*/ 0 w 55"/>
                <a:gd name="T5" fmla="*/ 23 h 67"/>
                <a:gd name="T6" fmla="*/ 0 w 55"/>
                <a:gd name="T7" fmla="*/ 63 h 67"/>
                <a:gd name="T8" fmla="*/ 6 w 55"/>
                <a:gd name="T9" fmla="*/ 67 h 67"/>
                <a:gd name="T10" fmla="*/ 48 w 55"/>
                <a:gd name="T11" fmla="*/ 67 h 67"/>
                <a:gd name="T12" fmla="*/ 55 w 55"/>
                <a:gd name="T13" fmla="*/ 8 h 67"/>
                <a:gd name="T14" fmla="*/ 47 w 55"/>
                <a:gd name="T15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" h="67">
                  <a:moveTo>
                    <a:pt x="47" y="0"/>
                  </a:moveTo>
                  <a:cubicBezTo>
                    <a:pt x="23" y="0"/>
                    <a:pt x="23" y="0"/>
                    <a:pt x="23" y="0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0" y="63"/>
                    <a:pt x="0" y="63"/>
                    <a:pt x="0" y="63"/>
                  </a:cubicBezTo>
                  <a:cubicBezTo>
                    <a:pt x="0" y="64"/>
                    <a:pt x="0" y="67"/>
                    <a:pt x="6" y="67"/>
                  </a:cubicBezTo>
                  <a:cubicBezTo>
                    <a:pt x="48" y="67"/>
                    <a:pt x="48" y="67"/>
                    <a:pt x="48" y="67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2" y="5"/>
                    <a:pt x="49" y="2"/>
                    <a:pt x="47" y="0"/>
                  </a:cubicBez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74CB6A1D-512C-5698-6EC4-0C8B7E5C627D}"/>
                </a:ext>
              </a:extLst>
            </p:cNvPr>
            <p:cNvSpPr>
              <a:spLocks/>
            </p:cNvSpPr>
            <p:nvPr/>
          </p:nvSpPr>
          <p:spPr bwMode="auto">
            <a:xfrm>
              <a:off x="178436" y="150497"/>
              <a:ext cx="139700" cy="243205"/>
            </a:xfrm>
            <a:custGeom>
              <a:avLst/>
              <a:gdLst>
                <a:gd name="T0" fmla="*/ 44 w 44"/>
                <a:gd name="T1" fmla="*/ 71 h 76"/>
                <a:gd name="T2" fmla="*/ 36 w 44"/>
                <a:gd name="T3" fmla="*/ 7 h 76"/>
                <a:gd name="T4" fmla="*/ 36 w 44"/>
                <a:gd name="T5" fmla="*/ 4 h 76"/>
                <a:gd name="T6" fmla="*/ 36 w 44"/>
                <a:gd name="T7" fmla="*/ 4 h 76"/>
                <a:gd name="T8" fmla="*/ 30 w 44"/>
                <a:gd name="T9" fmla="*/ 0 h 76"/>
                <a:gd name="T10" fmla="*/ 14 w 44"/>
                <a:gd name="T11" fmla="*/ 0 h 76"/>
                <a:gd name="T12" fmla="*/ 9 w 44"/>
                <a:gd name="T13" fmla="*/ 3 h 76"/>
                <a:gd name="T14" fmla="*/ 8 w 44"/>
                <a:gd name="T15" fmla="*/ 3 h 76"/>
                <a:gd name="T16" fmla="*/ 8 w 44"/>
                <a:gd name="T17" fmla="*/ 4 h 76"/>
                <a:gd name="T18" fmla="*/ 8 w 44"/>
                <a:gd name="T19" fmla="*/ 6 h 76"/>
                <a:gd name="T20" fmla="*/ 7 w 44"/>
                <a:gd name="T21" fmla="*/ 6 h 76"/>
                <a:gd name="T22" fmla="*/ 0 w 44"/>
                <a:gd name="T23" fmla="*/ 76 h 76"/>
                <a:gd name="T24" fmla="*/ 37 w 44"/>
                <a:gd name="T25" fmla="*/ 76 h 76"/>
                <a:gd name="T26" fmla="*/ 37 w 44"/>
                <a:gd name="T27" fmla="*/ 76 h 76"/>
                <a:gd name="T28" fmla="*/ 44 w 44"/>
                <a:gd name="T29" fmla="*/ 71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4" h="76">
                  <a:moveTo>
                    <a:pt x="44" y="71"/>
                  </a:moveTo>
                  <a:cubicBezTo>
                    <a:pt x="36" y="7"/>
                    <a:pt x="36" y="7"/>
                    <a:pt x="36" y="7"/>
                  </a:cubicBezTo>
                  <a:cubicBezTo>
                    <a:pt x="36" y="6"/>
                    <a:pt x="36" y="5"/>
                    <a:pt x="36" y="4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4" y="0"/>
                    <a:pt x="30" y="0"/>
                    <a:pt x="30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1" y="0"/>
                    <a:pt x="9" y="1"/>
                    <a:pt x="9" y="3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3"/>
                    <a:pt x="8" y="4"/>
                    <a:pt x="8" y="4"/>
                  </a:cubicBezTo>
                  <a:cubicBezTo>
                    <a:pt x="8" y="5"/>
                    <a:pt x="8" y="6"/>
                    <a:pt x="8" y="6"/>
                  </a:cubicBezTo>
                  <a:cubicBezTo>
                    <a:pt x="7" y="6"/>
                    <a:pt x="7" y="6"/>
                    <a:pt x="7" y="6"/>
                  </a:cubicBezTo>
                  <a:cubicBezTo>
                    <a:pt x="0" y="76"/>
                    <a:pt x="0" y="76"/>
                    <a:pt x="0" y="76"/>
                  </a:cubicBezTo>
                  <a:cubicBezTo>
                    <a:pt x="37" y="76"/>
                    <a:pt x="37" y="76"/>
                    <a:pt x="37" y="76"/>
                  </a:cubicBezTo>
                  <a:cubicBezTo>
                    <a:pt x="37" y="76"/>
                    <a:pt x="37" y="76"/>
                    <a:pt x="37" y="76"/>
                  </a:cubicBezTo>
                  <a:cubicBezTo>
                    <a:pt x="43" y="76"/>
                    <a:pt x="44" y="72"/>
                    <a:pt x="44" y="71"/>
                  </a:cubicBezTo>
                  <a:close/>
                </a:path>
              </a:pathLst>
            </a:custGeom>
            <a:solidFill>
              <a:srgbClr val="9189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0EAD424A-7814-D2C1-9900-4BEAA7496B76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486" y="480060"/>
              <a:ext cx="57785" cy="86360"/>
            </a:xfrm>
            <a:custGeom>
              <a:avLst/>
              <a:gdLst>
                <a:gd name="T0" fmla="*/ 71 w 91"/>
                <a:gd name="T1" fmla="*/ 0 h 136"/>
                <a:gd name="T2" fmla="*/ 91 w 91"/>
                <a:gd name="T3" fmla="*/ 0 h 136"/>
                <a:gd name="T4" fmla="*/ 91 w 91"/>
                <a:gd name="T5" fmla="*/ 136 h 136"/>
                <a:gd name="T6" fmla="*/ 71 w 91"/>
                <a:gd name="T7" fmla="*/ 136 h 136"/>
                <a:gd name="T8" fmla="*/ 71 w 91"/>
                <a:gd name="T9" fmla="*/ 111 h 136"/>
                <a:gd name="T10" fmla="*/ 71 w 91"/>
                <a:gd name="T11" fmla="*/ 91 h 136"/>
                <a:gd name="T12" fmla="*/ 20 w 91"/>
                <a:gd name="T13" fmla="*/ 91 h 136"/>
                <a:gd name="T14" fmla="*/ 20 w 91"/>
                <a:gd name="T15" fmla="*/ 111 h 136"/>
                <a:gd name="T16" fmla="*/ 20 w 91"/>
                <a:gd name="T17" fmla="*/ 136 h 136"/>
                <a:gd name="T18" fmla="*/ 0 w 91"/>
                <a:gd name="T19" fmla="*/ 136 h 136"/>
                <a:gd name="T20" fmla="*/ 0 w 91"/>
                <a:gd name="T21" fmla="*/ 0 h 136"/>
                <a:gd name="T22" fmla="*/ 20 w 91"/>
                <a:gd name="T23" fmla="*/ 0 h 136"/>
                <a:gd name="T24" fmla="*/ 20 w 91"/>
                <a:gd name="T25" fmla="*/ 20 h 136"/>
                <a:gd name="T26" fmla="*/ 20 w 91"/>
                <a:gd name="T27" fmla="*/ 56 h 136"/>
                <a:gd name="T28" fmla="*/ 20 w 91"/>
                <a:gd name="T29" fmla="*/ 76 h 136"/>
                <a:gd name="T30" fmla="*/ 20 w 91"/>
                <a:gd name="T31" fmla="*/ 76 h 136"/>
                <a:gd name="T32" fmla="*/ 71 w 91"/>
                <a:gd name="T33" fmla="*/ 76 h 136"/>
                <a:gd name="T34" fmla="*/ 71 w 91"/>
                <a:gd name="T35" fmla="*/ 76 h 136"/>
                <a:gd name="T36" fmla="*/ 71 w 91"/>
                <a:gd name="T37" fmla="*/ 56 h 136"/>
                <a:gd name="T38" fmla="*/ 71 w 91"/>
                <a:gd name="T39" fmla="*/ 20 h 136"/>
                <a:gd name="T40" fmla="*/ 71 w 91"/>
                <a:gd name="T41" fmla="*/ 0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1" h="136">
                  <a:moveTo>
                    <a:pt x="71" y="0"/>
                  </a:moveTo>
                  <a:lnTo>
                    <a:pt x="91" y="0"/>
                  </a:lnTo>
                  <a:lnTo>
                    <a:pt x="91" y="136"/>
                  </a:lnTo>
                  <a:lnTo>
                    <a:pt x="71" y="136"/>
                  </a:lnTo>
                  <a:lnTo>
                    <a:pt x="71" y="111"/>
                  </a:lnTo>
                  <a:lnTo>
                    <a:pt x="71" y="91"/>
                  </a:lnTo>
                  <a:lnTo>
                    <a:pt x="20" y="91"/>
                  </a:lnTo>
                  <a:lnTo>
                    <a:pt x="20" y="111"/>
                  </a:lnTo>
                  <a:lnTo>
                    <a:pt x="20" y="136"/>
                  </a:lnTo>
                  <a:lnTo>
                    <a:pt x="0" y="136"/>
                  </a:lnTo>
                  <a:lnTo>
                    <a:pt x="0" y="0"/>
                  </a:lnTo>
                  <a:lnTo>
                    <a:pt x="20" y="0"/>
                  </a:lnTo>
                  <a:lnTo>
                    <a:pt x="20" y="20"/>
                  </a:lnTo>
                  <a:lnTo>
                    <a:pt x="20" y="56"/>
                  </a:lnTo>
                  <a:lnTo>
                    <a:pt x="20" y="76"/>
                  </a:lnTo>
                  <a:lnTo>
                    <a:pt x="20" y="76"/>
                  </a:lnTo>
                  <a:lnTo>
                    <a:pt x="71" y="76"/>
                  </a:lnTo>
                  <a:lnTo>
                    <a:pt x="71" y="76"/>
                  </a:lnTo>
                  <a:lnTo>
                    <a:pt x="71" y="56"/>
                  </a:lnTo>
                  <a:lnTo>
                    <a:pt x="71" y="20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9189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FC2F82F1-F7E0-3262-DB3E-C89E7D99244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2146" y="480060"/>
              <a:ext cx="85725" cy="86360"/>
            </a:xfrm>
            <a:custGeom>
              <a:avLst/>
              <a:gdLst>
                <a:gd name="T0" fmla="*/ 13 w 27"/>
                <a:gd name="T1" fmla="*/ 0 h 27"/>
                <a:gd name="T2" fmla="*/ 19 w 27"/>
                <a:gd name="T3" fmla="*/ 1 h 27"/>
                <a:gd name="T4" fmla="*/ 23 w 27"/>
                <a:gd name="T5" fmla="*/ 4 h 27"/>
                <a:gd name="T6" fmla="*/ 26 w 27"/>
                <a:gd name="T7" fmla="*/ 8 h 27"/>
                <a:gd name="T8" fmla="*/ 27 w 27"/>
                <a:gd name="T9" fmla="*/ 13 h 27"/>
                <a:gd name="T10" fmla="*/ 26 w 27"/>
                <a:gd name="T11" fmla="*/ 19 h 27"/>
                <a:gd name="T12" fmla="*/ 23 w 27"/>
                <a:gd name="T13" fmla="*/ 23 h 27"/>
                <a:gd name="T14" fmla="*/ 19 w 27"/>
                <a:gd name="T15" fmla="*/ 26 h 27"/>
                <a:gd name="T16" fmla="*/ 13 w 27"/>
                <a:gd name="T17" fmla="*/ 27 h 27"/>
                <a:gd name="T18" fmla="*/ 8 w 27"/>
                <a:gd name="T19" fmla="*/ 26 h 27"/>
                <a:gd name="T20" fmla="*/ 4 w 27"/>
                <a:gd name="T21" fmla="*/ 23 h 27"/>
                <a:gd name="T22" fmla="*/ 1 w 27"/>
                <a:gd name="T23" fmla="*/ 19 h 27"/>
                <a:gd name="T24" fmla="*/ 0 w 27"/>
                <a:gd name="T25" fmla="*/ 13 h 27"/>
                <a:gd name="T26" fmla="*/ 1 w 27"/>
                <a:gd name="T27" fmla="*/ 8 h 27"/>
                <a:gd name="T28" fmla="*/ 4 w 27"/>
                <a:gd name="T29" fmla="*/ 4 h 27"/>
                <a:gd name="T30" fmla="*/ 8 w 27"/>
                <a:gd name="T31" fmla="*/ 1 h 27"/>
                <a:gd name="T32" fmla="*/ 13 w 27"/>
                <a:gd name="T33" fmla="*/ 0 h 27"/>
                <a:gd name="T34" fmla="*/ 13 w 27"/>
                <a:gd name="T35" fmla="*/ 23 h 27"/>
                <a:gd name="T36" fmla="*/ 17 w 27"/>
                <a:gd name="T37" fmla="*/ 22 h 27"/>
                <a:gd name="T38" fmla="*/ 20 w 27"/>
                <a:gd name="T39" fmla="*/ 20 h 27"/>
                <a:gd name="T40" fmla="*/ 22 w 27"/>
                <a:gd name="T41" fmla="*/ 17 h 27"/>
                <a:gd name="T42" fmla="*/ 23 w 27"/>
                <a:gd name="T43" fmla="*/ 13 h 27"/>
                <a:gd name="T44" fmla="*/ 22 w 27"/>
                <a:gd name="T45" fmla="*/ 10 h 27"/>
                <a:gd name="T46" fmla="*/ 20 w 27"/>
                <a:gd name="T47" fmla="*/ 6 h 27"/>
                <a:gd name="T48" fmla="*/ 17 w 27"/>
                <a:gd name="T49" fmla="*/ 4 h 27"/>
                <a:gd name="T50" fmla="*/ 13 w 27"/>
                <a:gd name="T51" fmla="*/ 3 h 27"/>
                <a:gd name="T52" fmla="*/ 10 w 27"/>
                <a:gd name="T53" fmla="*/ 4 h 27"/>
                <a:gd name="T54" fmla="*/ 7 w 27"/>
                <a:gd name="T55" fmla="*/ 6 h 27"/>
                <a:gd name="T56" fmla="*/ 5 w 27"/>
                <a:gd name="T57" fmla="*/ 10 h 27"/>
                <a:gd name="T58" fmla="*/ 4 w 27"/>
                <a:gd name="T59" fmla="*/ 13 h 27"/>
                <a:gd name="T60" fmla="*/ 5 w 27"/>
                <a:gd name="T61" fmla="*/ 17 h 27"/>
                <a:gd name="T62" fmla="*/ 7 w 27"/>
                <a:gd name="T63" fmla="*/ 20 h 27"/>
                <a:gd name="T64" fmla="*/ 10 w 27"/>
                <a:gd name="T65" fmla="*/ 22 h 27"/>
                <a:gd name="T66" fmla="*/ 13 w 27"/>
                <a:gd name="T67" fmla="*/ 23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7" h="27">
                  <a:moveTo>
                    <a:pt x="13" y="0"/>
                  </a:moveTo>
                  <a:cubicBezTo>
                    <a:pt x="15" y="0"/>
                    <a:pt x="17" y="0"/>
                    <a:pt x="19" y="1"/>
                  </a:cubicBezTo>
                  <a:cubicBezTo>
                    <a:pt x="20" y="1"/>
                    <a:pt x="22" y="2"/>
                    <a:pt x="23" y="4"/>
                  </a:cubicBezTo>
                  <a:cubicBezTo>
                    <a:pt x="24" y="5"/>
                    <a:pt x="25" y="6"/>
                    <a:pt x="26" y="8"/>
                  </a:cubicBezTo>
                  <a:cubicBezTo>
                    <a:pt x="27" y="10"/>
                    <a:pt x="27" y="11"/>
                    <a:pt x="27" y="13"/>
                  </a:cubicBezTo>
                  <a:cubicBezTo>
                    <a:pt x="27" y="15"/>
                    <a:pt x="27" y="17"/>
                    <a:pt x="26" y="19"/>
                  </a:cubicBezTo>
                  <a:cubicBezTo>
                    <a:pt x="25" y="20"/>
                    <a:pt x="24" y="22"/>
                    <a:pt x="23" y="23"/>
                  </a:cubicBezTo>
                  <a:cubicBezTo>
                    <a:pt x="22" y="24"/>
                    <a:pt x="20" y="25"/>
                    <a:pt x="19" y="26"/>
                  </a:cubicBezTo>
                  <a:cubicBezTo>
                    <a:pt x="17" y="27"/>
                    <a:pt x="15" y="27"/>
                    <a:pt x="13" y="27"/>
                  </a:cubicBezTo>
                  <a:cubicBezTo>
                    <a:pt x="11" y="27"/>
                    <a:pt x="10" y="27"/>
                    <a:pt x="8" y="26"/>
                  </a:cubicBezTo>
                  <a:cubicBezTo>
                    <a:pt x="6" y="25"/>
                    <a:pt x="5" y="24"/>
                    <a:pt x="4" y="23"/>
                  </a:cubicBezTo>
                  <a:cubicBezTo>
                    <a:pt x="3" y="22"/>
                    <a:pt x="2" y="20"/>
                    <a:pt x="1" y="19"/>
                  </a:cubicBezTo>
                  <a:cubicBezTo>
                    <a:pt x="0" y="17"/>
                    <a:pt x="0" y="15"/>
                    <a:pt x="0" y="13"/>
                  </a:cubicBezTo>
                  <a:cubicBezTo>
                    <a:pt x="0" y="11"/>
                    <a:pt x="0" y="10"/>
                    <a:pt x="1" y="8"/>
                  </a:cubicBezTo>
                  <a:cubicBezTo>
                    <a:pt x="2" y="6"/>
                    <a:pt x="3" y="5"/>
                    <a:pt x="4" y="4"/>
                  </a:cubicBezTo>
                  <a:cubicBezTo>
                    <a:pt x="5" y="2"/>
                    <a:pt x="6" y="1"/>
                    <a:pt x="8" y="1"/>
                  </a:cubicBezTo>
                  <a:cubicBezTo>
                    <a:pt x="10" y="0"/>
                    <a:pt x="11" y="0"/>
                    <a:pt x="13" y="0"/>
                  </a:cubicBezTo>
                  <a:close/>
                  <a:moveTo>
                    <a:pt x="13" y="23"/>
                  </a:moveTo>
                  <a:cubicBezTo>
                    <a:pt x="15" y="23"/>
                    <a:pt x="16" y="23"/>
                    <a:pt x="17" y="22"/>
                  </a:cubicBezTo>
                  <a:cubicBezTo>
                    <a:pt x="18" y="22"/>
                    <a:pt x="19" y="21"/>
                    <a:pt x="20" y="20"/>
                  </a:cubicBezTo>
                  <a:cubicBezTo>
                    <a:pt x="21" y="19"/>
                    <a:pt x="22" y="18"/>
                    <a:pt x="22" y="17"/>
                  </a:cubicBezTo>
                  <a:cubicBezTo>
                    <a:pt x="23" y="16"/>
                    <a:pt x="23" y="15"/>
                    <a:pt x="23" y="13"/>
                  </a:cubicBezTo>
                  <a:cubicBezTo>
                    <a:pt x="23" y="12"/>
                    <a:pt x="23" y="11"/>
                    <a:pt x="22" y="10"/>
                  </a:cubicBezTo>
                  <a:cubicBezTo>
                    <a:pt x="22" y="8"/>
                    <a:pt x="21" y="7"/>
                    <a:pt x="20" y="6"/>
                  </a:cubicBezTo>
                  <a:cubicBezTo>
                    <a:pt x="19" y="5"/>
                    <a:pt x="18" y="5"/>
                    <a:pt x="17" y="4"/>
                  </a:cubicBezTo>
                  <a:cubicBezTo>
                    <a:pt x="16" y="4"/>
                    <a:pt x="15" y="3"/>
                    <a:pt x="13" y="3"/>
                  </a:cubicBezTo>
                  <a:cubicBezTo>
                    <a:pt x="12" y="3"/>
                    <a:pt x="11" y="4"/>
                    <a:pt x="10" y="4"/>
                  </a:cubicBezTo>
                  <a:cubicBezTo>
                    <a:pt x="9" y="5"/>
                    <a:pt x="8" y="5"/>
                    <a:pt x="7" y="6"/>
                  </a:cubicBezTo>
                  <a:cubicBezTo>
                    <a:pt x="6" y="7"/>
                    <a:pt x="5" y="8"/>
                    <a:pt x="5" y="10"/>
                  </a:cubicBezTo>
                  <a:cubicBezTo>
                    <a:pt x="4" y="11"/>
                    <a:pt x="4" y="12"/>
                    <a:pt x="4" y="13"/>
                  </a:cubicBezTo>
                  <a:cubicBezTo>
                    <a:pt x="4" y="15"/>
                    <a:pt x="4" y="16"/>
                    <a:pt x="5" y="17"/>
                  </a:cubicBezTo>
                  <a:cubicBezTo>
                    <a:pt x="5" y="18"/>
                    <a:pt x="6" y="19"/>
                    <a:pt x="7" y="20"/>
                  </a:cubicBezTo>
                  <a:cubicBezTo>
                    <a:pt x="8" y="21"/>
                    <a:pt x="9" y="22"/>
                    <a:pt x="10" y="22"/>
                  </a:cubicBezTo>
                  <a:cubicBezTo>
                    <a:pt x="11" y="23"/>
                    <a:pt x="12" y="23"/>
                    <a:pt x="13" y="23"/>
                  </a:cubicBezTo>
                  <a:close/>
                </a:path>
              </a:pathLst>
            </a:custGeom>
            <a:solidFill>
              <a:srgbClr val="9189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9B5973C-5AA9-2D31-930A-7C29458117AB}"/>
                </a:ext>
              </a:extLst>
            </p:cNvPr>
            <p:cNvSpPr>
              <a:spLocks/>
            </p:cNvSpPr>
            <p:nvPr/>
          </p:nvSpPr>
          <p:spPr bwMode="auto">
            <a:xfrm>
              <a:off x="881383" y="480060"/>
              <a:ext cx="53975" cy="86360"/>
            </a:xfrm>
            <a:custGeom>
              <a:avLst/>
              <a:gdLst>
                <a:gd name="T0" fmla="*/ 0 w 85"/>
                <a:gd name="T1" fmla="*/ 0 h 136"/>
                <a:gd name="T2" fmla="*/ 85 w 85"/>
                <a:gd name="T3" fmla="*/ 0 h 136"/>
                <a:gd name="T4" fmla="*/ 85 w 85"/>
                <a:gd name="T5" fmla="*/ 20 h 136"/>
                <a:gd name="T6" fmla="*/ 50 w 85"/>
                <a:gd name="T7" fmla="*/ 20 h 136"/>
                <a:gd name="T8" fmla="*/ 50 w 85"/>
                <a:gd name="T9" fmla="*/ 136 h 136"/>
                <a:gd name="T10" fmla="*/ 30 w 85"/>
                <a:gd name="T11" fmla="*/ 136 h 136"/>
                <a:gd name="T12" fmla="*/ 30 w 85"/>
                <a:gd name="T13" fmla="*/ 20 h 136"/>
                <a:gd name="T14" fmla="*/ 0 w 85"/>
                <a:gd name="T15" fmla="*/ 20 h 136"/>
                <a:gd name="T16" fmla="*/ 0 w 85"/>
                <a:gd name="T17" fmla="*/ 0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5" h="136">
                  <a:moveTo>
                    <a:pt x="0" y="0"/>
                  </a:moveTo>
                  <a:lnTo>
                    <a:pt x="85" y="0"/>
                  </a:lnTo>
                  <a:lnTo>
                    <a:pt x="85" y="20"/>
                  </a:lnTo>
                  <a:lnTo>
                    <a:pt x="50" y="20"/>
                  </a:lnTo>
                  <a:lnTo>
                    <a:pt x="50" y="136"/>
                  </a:lnTo>
                  <a:lnTo>
                    <a:pt x="30" y="136"/>
                  </a:lnTo>
                  <a:lnTo>
                    <a:pt x="30" y="20"/>
                  </a:lnTo>
                  <a:lnTo>
                    <a:pt x="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189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E3ABB62A-71A7-4E82-5272-F0621655C51F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8231" y="480060"/>
              <a:ext cx="50800" cy="86360"/>
            </a:xfrm>
            <a:custGeom>
              <a:avLst/>
              <a:gdLst>
                <a:gd name="T0" fmla="*/ 20 w 80"/>
                <a:gd name="T1" fmla="*/ 116 h 136"/>
                <a:gd name="T2" fmla="*/ 80 w 80"/>
                <a:gd name="T3" fmla="*/ 116 h 136"/>
                <a:gd name="T4" fmla="*/ 80 w 80"/>
                <a:gd name="T5" fmla="*/ 136 h 136"/>
                <a:gd name="T6" fmla="*/ 0 w 80"/>
                <a:gd name="T7" fmla="*/ 136 h 136"/>
                <a:gd name="T8" fmla="*/ 0 w 80"/>
                <a:gd name="T9" fmla="*/ 0 h 136"/>
                <a:gd name="T10" fmla="*/ 80 w 80"/>
                <a:gd name="T11" fmla="*/ 0 h 136"/>
                <a:gd name="T12" fmla="*/ 80 w 80"/>
                <a:gd name="T13" fmla="*/ 20 h 136"/>
                <a:gd name="T14" fmla="*/ 20 w 80"/>
                <a:gd name="T15" fmla="*/ 20 h 136"/>
                <a:gd name="T16" fmla="*/ 20 w 80"/>
                <a:gd name="T17" fmla="*/ 40 h 136"/>
                <a:gd name="T18" fmla="*/ 20 w 80"/>
                <a:gd name="T19" fmla="*/ 50 h 136"/>
                <a:gd name="T20" fmla="*/ 20 w 80"/>
                <a:gd name="T21" fmla="*/ 66 h 136"/>
                <a:gd name="T22" fmla="*/ 70 w 80"/>
                <a:gd name="T23" fmla="*/ 66 h 136"/>
                <a:gd name="T24" fmla="*/ 70 w 80"/>
                <a:gd name="T25" fmla="*/ 86 h 136"/>
                <a:gd name="T26" fmla="*/ 20 w 80"/>
                <a:gd name="T27" fmla="*/ 86 h 136"/>
                <a:gd name="T28" fmla="*/ 20 w 80"/>
                <a:gd name="T29" fmla="*/ 116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0" h="136">
                  <a:moveTo>
                    <a:pt x="20" y="116"/>
                  </a:moveTo>
                  <a:lnTo>
                    <a:pt x="80" y="116"/>
                  </a:lnTo>
                  <a:lnTo>
                    <a:pt x="80" y="136"/>
                  </a:lnTo>
                  <a:lnTo>
                    <a:pt x="0" y="136"/>
                  </a:lnTo>
                  <a:lnTo>
                    <a:pt x="0" y="0"/>
                  </a:lnTo>
                  <a:lnTo>
                    <a:pt x="80" y="0"/>
                  </a:lnTo>
                  <a:lnTo>
                    <a:pt x="80" y="20"/>
                  </a:lnTo>
                  <a:lnTo>
                    <a:pt x="20" y="20"/>
                  </a:lnTo>
                  <a:lnTo>
                    <a:pt x="20" y="40"/>
                  </a:lnTo>
                  <a:lnTo>
                    <a:pt x="20" y="50"/>
                  </a:lnTo>
                  <a:lnTo>
                    <a:pt x="20" y="66"/>
                  </a:lnTo>
                  <a:lnTo>
                    <a:pt x="70" y="66"/>
                  </a:lnTo>
                  <a:lnTo>
                    <a:pt x="70" y="86"/>
                  </a:lnTo>
                  <a:lnTo>
                    <a:pt x="20" y="86"/>
                  </a:lnTo>
                  <a:lnTo>
                    <a:pt x="20" y="116"/>
                  </a:lnTo>
                  <a:close/>
                </a:path>
              </a:pathLst>
            </a:custGeom>
            <a:solidFill>
              <a:srgbClr val="9189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089A1985-967F-486E-9013-9DEC80DA2C9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72541" y="480060"/>
              <a:ext cx="47625" cy="86360"/>
            </a:xfrm>
            <a:custGeom>
              <a:avLst/>
              <a:gdLst>
                <a:gd name="T0" fmla="*/ 20 w 75"/>
                <a:gd name="T1" fmla="*/ 116 h 136"/>
                <a:gd name="T2" fmla="*/ 75 w 75"/>
                <a:gd name="T3" fmla="*/ 116 h 136"/>
                <a:gd name="T4" fmla="*/ 75 w 75"/>
                <a:gd name="T5" fmla="*/ 136 h 136"/>
                <a:gd name="T6" fmla="*/ 0 w 75"/>
                <a:gd name="T7" fmla="*/ 136 h 136"/>
                <a:gd name="T8" fmla="*/ 0 w 75"/>
                <a:gd name="T9" fmla="*/ 0 h 136"/>
                <a:gd name="T10" fmla="*/ 20 w 75"/>
                <a:gd name="T11" fmla="*/ 0 h 136"/>
                <a:gd name="T12" fmla="*/ 20 w 75"/>
                <a:gd name="T13" fmla="*/ 116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5" h="136">
                  <a:moveTo>
                    <a:pt x="20" y="116"/>
                  </a:moveTo>
                  <a:lnTo>
                    <a:pt x="75" y="116"/>
                  </a:lnTo>
                  <a:lnTo>
                    <a:pt x="75" y="136"/>
                  </a:lnTo>
                  <a:lnTo>
                    <a:pt x="0" y="136"/>
                  </a:lnTo>
                  <a:lnTo>
                    <a:pt x="0" y="0"/>
                  </a:lnTo>
                  <a:lnTo>
                    <a:pt x="20" y="0"/>
                  </a:lnTo>
                  <a:lnTo>
                    <a:pt x="20" y="116"/>
                  </a:lnTo>
                  <a:close/>
                </a:path>
              </a:pathLst>
            </a:custGeom>
            <a:solidFill>
              <a:srgbClr val="9189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52DB0A2C-8C46-E733-7525-957139F4BB7A}"/>
                </a:ext>
              </a:extLst>
            </p:cNvPr>
            <p:cNvSpPr>
              <a:spLocks/>
            </p:cNvSpPr>
            <p:nvPr/>
          </p:nvSpPr>
          <p:spPr bwMode="auto">
            <a:xfrm>
              <a:off x="763272" y="134620"/>
              <a:ext cx="276860" cy="259080"/>
            </a:xfrm>
            <a:custGeom>
              <a:avLst/>
              <a:gdLst>
                <a:gd name="T0" fmla="*/ 221 w 436"/>
                <a:gd name="T1" fmla="*/ 403 h 408"/>
                <a:gd name="T2" fmla="*/ 341 w 436"/>
                <a:gd name="T3" fmla="*/ 146 h 408"/>
                <a:gd name="T4" fmla="*/ 386 w 436"/>
                <a:gd name="T5" fmla="*/ 408 h 408"/>
                <a:gd name="T6" fmla="*/ 436 w 436"/>
                <a:gd name="T7" fmla="*/ 408 h 408"/>
                <a:gd name="T8" fmla="*/ 361 w 436"/>
                <a:gd name="T9" fmla="*/ 0 h 408"/>
                <a:gd name="T10" fmla="*/ 221 w 436"/>
                <a:gd name="T11" fmla="*/ 297 h 408"/>
                <a:gd name="T12" fmla="*/ 75 w 436"/>
                <a:gd name="T13" fmla="*/ 0 h 408"/>
                <a:gd name="T14" fmla="*/ 0 w 436"/>
                <a:gd name="T15" fmla="*/ 408 h 408"/>
                <a:gd name="T16" fmla="*/ 50 w 436"/>
                <a:gd name="T17" fmla="*/ 408 h 408"/>
                <a:gd name="T18" fmla="*/ 96 w 436"/>
                <a:gd name="T19" fmla="*/ 146 h 408"/>
                <a:gd name="T20" fmla="*/ 221 w 436"/>
                <a:gd name="T21" fmla="*/ 403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36" h="408">
                  <a:moveTo>
                    <a:pt x="221" y="403"/>
                  </a:moveTo>
                  <a:lnTo>
                    <a:pt x="341" y="146"/>
                  </a:lnTo>
                  <a:lnTo>
                    <a:pt x="386" y="408"/>
                  </a:lnTo>
                  <a:lnTo>
                    <a:pt x="436" y="408"/>
                  </a:lnTo>
                  <a:lnTo>
                    <a:pt x="361" y="0"/>
                  </a:lnTo>
                  <a:lnTo>
                    <a:pt x="221" y="297"/>
                  </a:lnTo>
                  <a:lnTo>
                    <a:pt x="75" y="0"/>
                  </a:lnTo>
                  <a:lnTo>
                    <a:pt x="0" y="408"/>
                  </a:lnTo>
                  <a:lnTo>
                    <a:pt x="50" y="408"/>
                  </a:lnTo>
                  <a:lnTo>
                    <a:pt x="96" y="146"/>
                  </a:lnTo>
                  <a:lnTo>
                    <a:pt x="221" y="403"/>
                  </a:ln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A49A8C10-F9EC-EE84-CA3B-9736F2FC3B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48717" y="134620"/>
              <a:ext cx="171450" cy="259080"/>
            </a:xfrm>
            <a:custGeom>
              <a:avLst/>
              <a:gdLst>
                <a:gd name="T0" fmla="*/ 52 w 54"/>
                <a:gd name="T1" fmla="*/ 67 h 81"/>
                <a:gd name="T2" fmla="*/ 54 w 54"/>
                <a:gd name="T3" fmla="*/ 58 h 81"/>
                <a:gd name="T4" fmla="*/ 51 w 54"/>
                <a:gd name="T5" fmla="*/ 47 h 81"/>
                <a:gd name="T6" fmla="*/ 43 w 54"/>
                <a:gd name="T7" fmla="*/ 39 h 81"/>
                <a:gd name="T8" fmla="*/ 41 w 54"/>
                <a:gd name="T9" fmla="*/ 38 h 81"/>
                <a:gd name="T10" fmla="*/ 43 w 54"/>
                <a:gd name="T11" fmla="*/ 37 h 81"/>
                <a:gd name="T12" fmla="*/ 46 w 54"/>
                <a:gd name="T13" fmla="*/ 34 h 81"/>
                <a:gd name="T14" fmla="*/ 49 w 54"/>
                <a:gd name="T15" fmla="*/ 30 h 81"/>
                <a:gd name="T16" fmla="*/ 50 w 54"/>
                <a:gd name="T17" fmla="*/ 26 h 81"/>
                <a:gd name="T18" fmla="*/ 51 w 54"/>
                <a:gd name="T19" fmla="*/ 21 h 81"/>
                <a:gd name="T20" fmla="*/ 49 w 54"/>
                <a:gd name="T21" fmla="*/ 13 h 81"/>
                <a:gd name="T22" fmla="*/ 45 w 54"/>
                <a:gd name="T23" fmla="*/ 6 h 81"/>
                <a:gd name="T24" fmla="*/ 38 w 54"/>
                <a:gd name="T25" fmla="*/ 2 h 81"/>
                <a:gd name="T26" fmla="*/ 30 w 54"/>
                <a:gd name="T27" fmla="*/ 0 h 81"/>
                <a:gd name="T28" fmla="*/ 0 w 54"/>
                <a:gd name="T29" fmla="*/ 0 h 81"/>
                <a:gd name="T30" fmla="*/ 0 w 54"/>
                <a:gd name="T31" fmla="*/ 81 h 81"/>
                <a:gd name="T32" fmla="*/ 31 w 54"/>
                <a:gd name="T33" fmla="*/ 81 h 81"/>
                <a:gd name="T34" fmla="*/ 40 w 54"/>
                <a:gd name="T35" fmla="*/ 79 h 81"/>
                <a:gd name="T36" fmla="*/ 47 w 54"/>
                <a:gd name="T37" fmla="*/ 74 h 81"/>
                <a:gd name="T38" fmla="*/ 52 w 54"/>
                <a:gd name="T39" fmla="*/ 67 h 81"/>
                <a:gd name="T40" fmla="*/ 9 w 54"/>
                <a:gd name="T41" fmla="*/ 8 h 81"/>
                <a:gd name="T42" fmla="*/ 28 w 54"/>
                <a:gd name="T43" fmla="*/ 8 h 81"/>
                <a:gd name="T44" fmla="*/ 38 w 54"/>
                <a:gd name="T45" fmla="*/ 12 h 81"/>
                <a:gd name="T46" fmla="*/ 42 w 54"/>
                <a:gd name="T47" fmla="*/ 21 h 81"/>
                <a:gd name="T48" fmla="*/ 41 w 54"/>
                <a:gd name="T49" fmla="*/ 27 h 81"/>
                <a:gd name="T50" fmla="*/ 38 w 54"/>
                <a:gd name="T51" fmla="*/ 31 h 81"/>
                <a:gd name="T52" fmla="*/ 33 w 54"/>
                <a:gd name="T53" fmla="*/ 34 h 81"/>
                <a:gd name="T54" fmla="*/ 28 w 54"/>
                <a:gd name="T55" fmla="*/ 35 h 81"/>
                <a:gd name="T56" fmla="*/ 9 w 54"/>
                <a:gd name="T57" fmla="*/ 35 h 81"/>
                <a:gd name="T58" fmla="*/ 9 w 54"/>
                <a:gd name="T59" fmla="*/ 8 h 81"/>
                <a:gd name="T60" fmla="*/ 43 w 54"/>
                <a:gd name="T61" fmla="*/ 64 h 81"/>
                <a:gd name="T62" fmla="*/ 40 w 54"/>
                <a:gd name="T63" fmla="*/ 69 h 81"/>
                <a:gd name="T64" fmla="*/ 35 w 54"/>
                <a:gd name="T65" fmla="*/ 72 h 81"/>
                <a:gd name="T66" fmla="*/ 29 w 54"/>
                <a:gd name="T67" fmla="*/ 73 h 81"/>
                <a:gd name="T68" fmla="*/ 9 w 54"/>
                <a:gd name="T69" fmla="*/ 73 h 81"/>
                <a:gd name="T70" fmla="*/ 9 w 54"/>
                <a:gd name="T71" fmla="*/ 42 h 81"/>
                <a:gd name="T72" fmla="*/ 29 w 54"/>
                <a:gd name="T73" fmla="*/ 42 h 81"/>
                <a:gd name="T74" fmla="*/ 35 w 54"/>
                <a:gd name="T75" fmla="*/ 44 h 81"/>
                <a:gd name="T76" fmla="*/ 40 w 54"/>
                <a:gd name="T77" fmla="*/ 47 h 81"/>
                <a:gd name="T78" fmla="*/ 43 w 54"/>
                <a:gd name="T79" fmla="*/ 52 h 81"/>
                <a:gd name="T80" fmla="*/ 44 w 54"/>
                <a:gd name="T81" fmla="*/ 58 h 81"/>
                <a:gd name="T82" fmla="*/ 43 w 54"/>
                <a:gd name="T83" fmla="*/ 64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54" h="81">
                  <a:moveTo>
                    <a:pt x="52" y="67"/>
                  </a:moveTo>
                  <a:cubicBezTo>
                    <a:pt x="53" y="64"/>
                    <a:pt x="54" y="61"/>
                    <a:pt x="54" y="58"/>
                  </a:cubicBezTo>
                  <a:cubicBezTo>
                    <a:pt x="54" y="54"/>
                    <a:pt x="53" y="50"/>
                    <a:pt x="51" y="47"/>
                  </a:cubicBezTo>
                  <a:cubicBezTo>
                    <a:pt x="49" y="44"/>
                    <a:pt x="46" y="41"/>
                    <a:pt x="43" y="39"/>
                  </a:cubicBezTo>
                  <a:cubicBezTo>
                    <a:pt x="41" y="38"/>
                    <a:pt x="41" y="38"/>
                    <a:pt x="41" y="38"/>
                  </a:cubicBezTo>
                  <a:cubicBezTo>
                    <a:pt x="43" y="37"/>
                    <a:pt x="43" y="37"/>
                    <a:pt x="43" y="37"/>
                  </a:cubicBezTo>
                  <a:cubicBezTo>
                    <a:pt x="44" y="36"/>
                    <a:pt x="45" y="35"/>
                    <a:pt x="46" y="34"/>
                  </a:cubicBezTo>
                  <a:cubicBezTo>
                    <a:pt x="47" y="33"/>
                    <a:pt x="48" y="32"/>
                    <a:pt x="49" y="30"/>
                  </a:cubicBezTo>
                  <a:cubicBezTo>
                    <a:pt x="49" y="29"/>
                    <a:pt x="50" y="28"/>
                    <a:pt x="50" y="26"/>
                  </a:cubicBezTo>
                  <a:cubicBezTo>
                    <a:pt x="51" y="25"/>
                    <a:pt x="51" y="23"/>
                    <a:pt x="51" y="21"/>
                  </a:cubicBezTo>
                  <a:cubicBezTo>
                    <a:pt x="51" y="18"/>
                    <a:pt x="51" y="16"/>
                    <a:pt x="49" y="13"/>
                  </a:cubicBezTo>
                  <a:cubicBezTo>
                    <a:pt x="48" y="10"/>
                    <a:pt x="47" y="8"/>
                    <a:pt x="45" y="6"/>
                  </a:cubicBezTo>
                  <a:cubicBezTo>
                    <a:pt x="43" y="4"/>
                    <a:pt x="41" y="3"/>
                    <a:pt x="38" y="2"/>
                  </a:cubicBezTo>
                  <a:cubicBezTo>
                    <a:pt x="36" y="1"/>
                    <a:pt x="33" y="0"/>
                    <a:pt x="3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1" y="81"/>
                    <a:pt x="31" y="81"/>
                    <a:pt x="31" y="81"/>
                  </a:cubicBezTo>
                  <a:cubicBezTo>
                    <a:pt x="34" y="81"/>
                    <a:pt x="37" y="80"/>
                    <a:pt x="40" y="79"/>
                  </a:cubicBezTo>
                  <a:cubicBezTo>
                    <a:pt x="42" y="78"/>
                    <a:pt x="45" y="76"/>
                    <a:pt x="47" y="74"/>
                  </a:cubicBezTo>
                  <a:cubicBezTo>
                    <a:pt x="49" y="72"/>
                    <a:pt x="51" y="70"/>
                    <a:pt x="52" y="67"/>
                  </a:cubicBezTo>
                  <a:close/>
                  <a:moveTo>
                    <a:pt x="9" y="8"/>
                  </a:moveTo>
                  <a:cubicBezTo>
                    <a:pt x="28" y="8"/>
                    <a:pt x="28" y="8"/>
                    <a:pt x="28" y="8"/>
                  </a:cubicBezTo>
                  <a:cubicBezTo>
                    <a:pt x="32" y="8"/>
                    <a:pt x="35" y="9"/>
                    <a:pt x="38" y="12"/>
                  </a:cubicBezTo>
                  <a:cubicBezTo>
                    <a:pt x="40" y="14"/>
                    <a:pt x="42" y="18"/>
                    <a:pt x="42" y="21"/>
                  </a:cubicBezTo>
                  <a:cubicBezTo>
                    <a:pt x="42" y="23"/>
                    <a:pt x="41" y="25"/>
                    <a:pt x="41" y="27"/>
                  </a:cubicBezTo>
                  <a:cubicBezTo>
                    <a:pt x="40" y="28"/>
                    <a:pt x="39" y="30"/>
                    <a:pt x="38" y="31"/>
                  </a:cubicBezTo>
                  <a:cubicBezTo>
                    <a:pt x="36" y="32"/>
                    <a:pt x="35" y="33"/>
                    <a:pt x="33" y="34"/>
                  </a:cubicBezTo>
                  <a:cubicBezTo>
                    <a:pt x="32" y="34"/>
                    <a:pt x="30" y="35"/>
                    <a:pt x="28" y="35"/>
                  </a:cubicBezTo>
                  <a:cubicBezTo>
                    <a:pt x="9" y="35"/>
                    <a:pt x="9" y="35"/>
                    <a:pt x="9" y="35"/>
                  </a:cubicBezTo>
                  <a:lnTo>
                    <a:pt x="9" y="8"/>
                  </a:lnTo>
                  <a:close/>
                  <a:moveTo>
                    <a:pt x="43" y="64"/>
                  </a:moveTo>
                  <a:cubicBezTo>
                    <a:pt x="42" y="66"/>
                    <a:pt x="41" y="67"/>
                    <a:pt x="40" y="69"/>
                  </a:cubicBezTo>
                  <a:cubicBezTo>
                    <a:pt x="38" y="70"/>
                    <a:pt x="36" y="71"/>
                    <a:pt x="35" y="72"/>
                  </a:cubicBezTo>
                  <a:cubicBezTo>
                    <a:pt x="33" y="73"/>
                    <a:pt x="31" y="73"/>
                    <a:pt x="29" y="73"/>
                  </a:cubicBezTo>
                  <a:cubicBezTo>
                    <a:pt x="9" y="73"/>
                    <a:pt x="9" y="73"/>
                    <a:pt x="9" y="73"/>
                  </a:cubicBezTo>
                  <a:cubicBezTo>
                    <a:pt x="9" y="42"/>
                    <a:pt x="9" y="42"/>
                    <a:pt x="9" y="42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1" y="42"/>
                    <a:pt x="33" y="43"/>
                    <a:pt x="35" y="44"/>
                  </a:cubicBezTo>
                  <a:cubicBezTo>
                    <a:pt x="36" y="44"/>
                    <a:pt x="38" y="46"/>
                    <a:pt x="40" y="47"/>
                  </a:cubicBezTo>
                  <a:cubicBezTo>
                    <a:pt x="41" y="48"/>
                    <a:pt x="42" y="50"/>
                    <a:pt x="43" y="52"/>
                  </a:cubicBezTo>
                  <a:cubicBezTo>
                    <a:pt x="44" y="54"/>
                    <a:pt x="44" y="56"/>
                    <a:pt x="44" y="58"/>
                  </a:cubicBezTo>
                  <a:cubicBezTo>
                    <a:pt x="44" y="60"/>
                    <a:pt x="44" y="62"/>
                    <a:pt x="43" y="64"/>
                  </a:cubicBez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B4E3E4C-7523-20E9-EB1F-9FA3134F62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4942" y="134620"/>
              <a:ext cx="28575" cy="259080"/>
            </a:xfrm>
            <a:prstGeom prst="rect">
              <a:avLst/>
            </a:pr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B62A5202-CDBA-CF60-3146-9D39B4A60FA8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2102" y="134620"/>
              <a:ext cx="146050" cy="259080"/>
            </a:xfrm>
            <a:custGeom>
              <a:avLst/>
              <a:gdLst>
                <a:gd name="T0" fmla="*/ 210 w 230"/>
                <a:gd name="T1" fmla="*/ 247 h 408"/>
                <a:gd name="T2" fmla="*/ 210 w 230"/>
                <a:gd name="T3" fmla="*/ 201 h 408"/>
                <a:gd name="T4" fmla="*/ 45 w 230"/>
                <a:gd name="T5" fmla="*/ 201 h 408"/>
                <a:gd name="T6" fmla="*/ 45 w 230"/>
                <a:gd name="T7" fmla="*/ 45 h 408"/>
                <a:gd name="T8" fmla="*/ 230 w 230"/>
                <a:gd name="T9" fmla="*/ 45 h 408"/>
                <a:gd name="T10" fmla="*/ 230 w 230"/>
                <a:gd name="T11" fmla="*/ 0 h 408"/>
                <a:gd name="T12" fmla="*/ 0 w 230"/>
                <a:gd name="T13" fmla="*/ 0 h 408"/>
                <a:gd name="T14" fmla="*/ 0 w 230"/>
                <a:gd name="T15" fmla="*/ 408 h 408"/>
                <a:gd name="T16" fmla="*/ 230 w 230"/>
                <a:gd name="T17" fmla="*/ 408 h 408"/>
                <a:gd name="T18" fmla="*/ 230 w 230"/>
                <a:gd name="T19" fmla="*/ 363 h 408"/>
                <a:gd name="T20" fmla="*/ 45 w 230"/>
                <a:gd name="T21" fmla="*/ 363 h 408"/>
                <a:gd name="T22" fmla="*/ 45 w 230"/>
                <a:gd name="T23" fmla="*/ 247 h 408"/>
                <a:gd name="T24" fmla="*/ 210 w 230"/>
                <a:gd name="T25" fmla="*/ 247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30" h="408">
                  <a:moveTo>
                    <a:pt x="210" y="247"/>
                  </a:moveTo>
                  <a:lnTo>
                    <a:pt x="210" y="201"/>
                  </a:lnTo>
                  <a:lnTo>
                    <a:pt x="45" y="201"/>
                  </a:lnTo>
                  <a:lnTo>
                    <a:pt x="45" y="45"/>
                  </a:lnTo>
                  <a:lnTo>
                    <a:pt x="230" y="45"/>
                  </a:lnTo>
                  <a:lnTo>
                    <a:pt x="230" y="0"/>
                  </a:lnTo>
                  <a:lnTo>
                    <a:pt x="0" y="0"/>
                  </a:lnTo>
                  <a:lnTo>
                    <a:pt x="0" y="408"/>
                  </a:lnTo>
                  <a:lnTo>
                    <a:pt x="230" y="408"/>
                  </a:lnTo>
                  <a:lnTo>
                    <a:pt x="230" y="363"/>
                  </a:lnTo>
                  <a:lnTo>
                    <a:pt x="45" y="363"/>
                  </a:lnTo>
                  <a:lnTo>
                    <a:pt x="45" y="247"/>
                  </a:lnTo>
                  <a:lnTo>
                    <a:pt x="210" y="247"/>
                  </a:ln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A87480A2-CE2D-B11B-F491-DB2AD6B9EC0A}"/>
                </a:ext>
              </a:extLst>
            </p:cNvPr>
            <p:cNvSpPr>
              <a:spLocks/>
            </p:cNvSpPr>
            <p:nvPr/>
          </p:nvSpPr>
          <p:spPr bwMode="auto">
            <a:xfrm>
              <a:off x="1816738" y="134620"/>
              <a:ext cx="200025" cy="259080"/>
            </a:xfrm>
            <a:custGeom>
              <a:avLst/>
              <a:gdLst>
                <a:gd name="T0" fmla="*/ 315 w 315"/>
                <a:gd name="T1" fmla="*/ 408 h 408"/>
                <a:gd name="T2" fmla="*/ 315 w 315"/>
                <a:gd name="T3" fmla="*/ 0 h 408"/>
                <a:gd name="T4" fmla="*/ 270 w 315"/>
                <a:gd name="T5" fmla="*/ 0 h 408"/>
                <a:gd name="T6" fmla="*/ 270 w 315"/>
                <a:gd name="T7" fmla="*/ 332 h 408"/>
                <a:gd name="T8" fmla="*/ 0 w 315"/>
                <a:gd name="T9" fmla="*/ 5 h 408"/>
                <a:gd name="T10" fmla="*/ 0 w 315"/>
                <a:gd name="T11" fmla="*/ 408 h 408"/>
                <a:gd name="T12" fmla="*/ 40 w 315"/>
                <a:gd name="T13" fmla="*/ 408 h 408"/>
                <a:gd name="T14" fmla="*/ 40 w 315"/>
                <a:gd name="T15" fmla="*/ 126 h 408"/>
                <a:gd name="T16" fmla="*/ 270 w 315"/>
                <a:gd name="T17" fmla="*/ 408 h 408"/>
                <a:gd name="T18" fmla="*/ 315 w 315"/>
                <a:gd name="T19" fmla="*/ 408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5" h="408">
                  <a:moveTo>
                    <a:pt x="315" y="408"/>
                  </a:moveTo>
                  <a:lnTo>
                    <a:pt x="315" y="0"/>
                  </a:lnTo>
                  <a:lnTo>
                    <a:pt x="270" y="0"/>
                  </a:lnTo>
                  <a:lnTo>
                    <a:pt x="270" y="332"/>
                  </a:lnTo>
                  <a:lnTo>
                    <a:pt x="0" y="5"/>
                  </a:lnTo>
                  <a:lnTo>
                    <a:pt x="0" y="408"/>
                  </a:lnTo>
                  <a:lnTo>
                    <a:pt x="40" y="408"/>
                  </a:lnTo>
                  <a:lnTo>
                    <a:pt x="40" y="126"/>
                  </a:lnTo>
                  <a:lnTo>
                    <a:pt x="270" y="408"/>
                  </a:lnTo>
                  <a:lnTo>
                    <a:pt x="315" y="408"/>
                  </a:ln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80C410C3-9372-096A-F884-51FA1E1C9FD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535" y="134620"/>
              <a:ext cx="162560" cy="259080"/>
            </a:xfrm>
            <a:custGeom>
              <a:avLst/>
              <a:gdLst>
                <a:gd name="T0" fmla="*/ 256 w 256"/>
                <a:gd name="T1" fmla="*/ 0 h 408"/>
                <a:gd name="T2" fmla="*/ 0 w 256"/>
                <a:gd name="T3" fmla="*/ 0 h 408"/>
                <a:gd name="T4" fmla="*/ 0 w 256"/>
                <a:gd name="T5" fmla="*/ 45 h 408"/>
                <a:gd name="T6" fmla="*/ 106 w 256"/>
                <a:gd name="T7" fmla="*/ 45 h 408"/>
                <a:gd name="T8" fmla="*/ 106 w 256"/>
                <a:gd name="T9" fmla="*/ 408 h 408"/>
                <a:gd name="T10" fmla="*/ 151 w 256"/>
                <a:gd name="T11" fmla="*/ 408 h 408"/>
                <a:gd name="T12" fmla="*/ 151 w 256"/>
                <a:gd name="T13" fmla="*/ 45 h 408"/>
                <a:gd name="T14" fmla="*/ 256 w 256"/>
                <a:gd name="T15" fmla="*/ 45 h 408"/>
                <a:gd name="T16" fmla="*/ 256 w 256"/>
                <a:gd name="T17" fmla="*/ 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6" h="408">
                  <a:moveTo>
                    <a:pt x="256" y="0"/>
                  </a:moveTo>
                  <a:lnTo>
                    <a:pt x="0" y="0"/>
                  </a:lnTo>
                  <a:lnTo>
                    <a:pt x="0" y="45"/>
                  </a:lnTo>
                  <a:lnTo>
                    <a:pt x="106" y="45"/>
                  </a:lnTo>
                  <a:lnTo>
                    <a:pt x="106" y="408"/>
                  </a:lnTo>
                  <a:lnTo>
                    <a:pt x="151" y="408"/>
                  </a:lnTo>
                  <a:lnTo>
                    <a:pt x="151" y="45"/>
                  </a:lnTo>
                  <a:lnTo>
                    <a:pt x="256" y="45"/>
                  </a:lnTo>
                  <a:lnTo>
                    <a:pt x="256" y="0"/>
                  </a:ln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26E5FEBC-9A25-0B37-2CBD-DE00600EC038}"/>
                </a:ext>
              </a:extLst>
            </p:cNvPr>
            <p:cNvSpPr>
              <a:spLocks/>
            </p:cNvSpPr>
            <p:nvPr/>
          </p:nvSpPr>
          <p:spPr bwMode="auto">
            <a:xfrm>
              <a:off x="607696" y="323218"/>
              <a:ext cx="53975" cy="70485"/>
            </a:xfrm>
            <a:custGeom>
              <a:avLst/>
              <a:gdLst>
                <a:gd name="T0" fmla="*/ 0 w 17"/>
                <a:gd name="T1" fmla="*/ 2 h 22"/>
                <a:gd name="T2" fmla="*/ 0 w 17"/>
                <a:gd name="T3" fmla="*/ 4 h 22"/>
                <a:gd name="T4" fmla="*/ 0 w 17"/>
                <a:gd name="T5" fmla="*/ 4 h 22"/>
                <a:gd name="T6" fmla="*/ 2 w 17"/>
                <a:gd name="T7" fmla="*/ 8 h 22"/>
                <a:gd name="T8" fmla="*/ 7 w 17"/>
                <a:gd name="T9" fmla="*/ 22 h 22"/>
                <a:gd name="T10" fmla="*/ 7 w 17"/>
                <a:gd name="T11" fmla="*/ 22 h 22"/>
                <a:gd name="T12" fmla="*/ 7 w 17"/>
                <a:gd name="T13" fmla="*/ 22 h 22"/>
                <a:gd name="T14" fmla="*/ 17 w 17"/>
                <a:gd name="T15" fmla="*/ 22 h 22"/>
                <a:gd name="T16" fmla="*/ 8 w 17"/>
                <a:gd name="T17" fmla="*/ 0 h 22"/>
                <a:gd name="T18" fmla="*/ 0 w 17"/>
                <a:gd name="T19" fmla="*/ 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22">
                  <a:moveTo>
                    <a:pt x="0" y="2"/>
                  </a:move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7" y="22"/>
                    <a:pt x="7" y="22"/>
                    <a:pt x="7" y="22"/>
                  </a:cubicBezTo>
                  <a:cubicBezTo>
                    <a:pt x="7" y="22"/>
                    <a:pt x="7" y="22"/>
                    <a:pt x="7" y="22"/>
                  </a:cubicBezTo>
                  <a:cubicBezTo>
                    <a:pt x="7" y="22"/>
                    <a:pt x="7" y="22"/>
                    <a:pt x="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5" y="1"/>
                    <a:pt x="2" y="2"/>
                    <a:pt x="0" y="2"/>
                  </a:cubicBez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DF4CAF39-53F3-DE91-59FB-1379631F8114}"/>
                </a:ext>
              </a:extLst>
            </p:cNvPr>
            <p:cNvSpPr>
              <a:spLocks/>
            </p:cNvSpPr>
            <p:nvPr/>
          </p:nvSpPr>
          <p:spPr bwMode="auto">
            <a:xfrm>
              <a:off x="461011" y="131449"/>
              <a:ext cx="149860" cy="262255"/>
            </a:xfrm>
            <a:custGeom>
              <a:avLst/>
              <a:gdLst>
                <a:gd name="T0" fmla="*/ 5 w 47"/>
                <a:gd name="T1" fmla="*/ 82 h 82"/>
                <a:gd name="T2" fmla="*/ 29 w 47"/>
                <a:gd name="T3" fmla="*/ 20 h 82"/>
                <a:gd name="T4" fmla="*/ 39 w 47"/>
                <a:gd name="T5" fmla="*/ 45 h 82"/>
                <a:gd name="T6" fmla="*/ 47 w 47"/>
                <a:gd name="T7" fmla="*/ 44 h 82"/>
                <a:gd name="T8" fmla="*/ 29 w 47"/>
                <a:gd name="T9" fmla="*/ 0 h 82"/>
                <a:gd name="T10" fmla="*/ 1 w 47"/>
                <a:gd name="T11" fmla="*/ 71 h 82"/>
                <a:gd name="T12" fmla="*/ 5 w 47"/>
                <a:gd name="T13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7" h="82">
                  <a:moveTo>
                    <a:pt x="5" y="82"/>
                  </a:moveTo>
                  <a:cubicBezTo>
                    <a:pt x="29" y="20"/>
                    <a:pt x="29" y="20"/>
                    <a:pt x="29" y="20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42" y="45"/>
                    <a:pt x="45" y="45"/>
                    <a:pt x="47" y="44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1" y="71"/>
                    <a:pt x="1" y="71"/>
                    <a:pt x="1" y="71"/>
                  </a:cubicBezTo>
                  <a:cubicBezTo>
                    <a:pt x="4" y="69"/>
                    <a:pt x="0" y="80"/>
                    <a:pt x="5" y="82"/>
                  </a:cubicBez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78E2FB4C-61DC-9EC4-95DE-AE2BD9054D50}"/>
                </a:ext>
              </a:extLst>
            </p:cNvPr>
            <p:cNvSpPr>
              <a:spLocks/>
            </p:cNvSpPr>
            <p:nvPr/>
          </p:nvSpPr>
          <p:spPr bwMode="auto">
            <a:xfrm>
              <a:off x="448311" y="288290"/>
              <a:ext cx="260985" cy="105410"/>
            </a:xfrm>
            <a:custGeom>
              <a:avLst/>
              <a:gdLst>
                <a:gd name="T0" fmla="*/ 70 w 82"/>
                <a:gd name="T1" fmla="*/ 1 h 33"/>
                <a:gd name="T2" fmla="*/ 64 w 82"/>
                <a:gd name="T3" fmla="*/ 0 h 33"/>
                <a:gd name="T4" fmla="*/ 62 w 82"/>
                <a:gd name="T5" fmla="*/ 0 h 33"/>
                <a:gd name="T6" fmla="*/ 62 w 82"/>
                <a:gd name="T7" fmla="*/ 0 h 33"/>
                <a:gd name="T8" fmla="*/ 57 w 82"/>
                <a:gd name="T9" fmla="*/ 0 h 33"/>
                <a:gd name="T10" fmla="*/ 7 w 82"/>
                <a:gd name="T11" fmla="*/ 17 h 33"/>
                <a:gd name="T12" fmla="*/ 6 w 82"/>
                <a:gd name="T13" fmla="*/ 18 h 33"/>
                <a:gd name="T14" fmla="*/ 0 w 82"/>
                <a:gd name="T15" fmla="*/ 33 h 33"/>
                <a:gd name="T16" fmla="*/ 9 w 82"/>
                <a:gd name="T17" fmla="*/ 33 h 33"/>
                <a:gd name="T18" fmla="*/ 9 w 82"/>
                <a:gd name="T19" fmla="*/ 33 h 33"/>
                <a:gd name="T20" fmla="*/ 72 w 82"/>
                <a:gd name="T21" fmla="*/ 4 h 33"/>
                <a:gd name="T22" fmla="*/ 82 w 82"/>
                <a:gd name="T23" fmla="*/ 3 h 33"/>
                <a:gd name="T24" fmla="*/ 70 w 82"/>
                <a:gd name="T2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2" h="33">
                  <a:moveTo>
                    <a:pt x="70" y="1"/>
                  </a:moveTo>
                  <a:cubicBezTo>
                    <a:pt x="68" y="0"/>
                    <a:pt x="66" y="0"/>
                    <a:pt x="64" y="0"/>
                  </a:cubicBezTo>
                  <a:cubicBezTo>
                    <a:pt x="63" y="0"/>
                    <a:pt x="62" y="0"/>
                    <a:pt x="62" y="0"/>
                  </a:cubicBezTo>
                  <a:cubicBezTo>
                    <a:pt x="62" y="0"/>
                    <a:pt x="62" y="0"/>
                    <a:pt x="62" y="0"/>
                  </a:cubicBezTo>
                  <a:cubicBezTo>
                    <a:pt x="61" y="0"/>
                    <a:pt x="59" y="0"/>
                    <a:pt x="57" y="0"/>
                  </a:cubicBezTo>
                  <a:cubicBezTo>
                    <a:pt x="29" y="0"/>
                    <a:pt x="9" y="16"/>
                    <a:pt x="7" y="17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9" y="33"/>
                    <a:pt x="9" y="33"/>
                    <a:pt x="9" y="33"/>
                  </a:cubicBezTo>
                  <a:cubicBezTo>
                    <a:pt x="9" y="33"/>
                    <a:pt x="9" y="33"/>
                    <a:pt x="9" y="33"/>
                  </a:cubicBezTo>
                  <a:cubicBezTo>
                    <a:pt x="31" y="10"/>
                    <a:pt x="57" y="6"/>
                    <a:pt x="72" y="4"/>
                  </a:cubicBezTo>
                  <a:cubicBezTo>
                    <a:pt x="82" y="3"/>
                    <a:pt x="82" y="3"/>
                    <a:pt x="82" y="3"/>
                  </a:cubicBezTo>
                  <a:cubicBezTo>
                    <a:pt x="78" y="2"/>
                    <a:pt x="74" y="1"/>
                    <a:pt x="70" y="1"/>
                  </a:cubicBezTo>
                  <a:close/>
                </a:path>
              </a:pathLst>
            </a:custGeom>
            <a:solidFill>
              <a:srgbClr val="9189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</p:grpSp>
      <p:sp>
        <p:nvSpPr>
          <p:cNvPr id="24" name="Rectangle 4">
            <a:extLst>
              <a:ext uri="{FF2B5EF4-FFF2-40B4-BE49-F238E27FC236}">
                <a16:creationId xmlns:a16="http://schemas.microsoft.com/office/drawing/2014/main" id="{E6A8C1D8-3953-5199-A64C-21FB1827D3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86490"/>
            <a:ext cx="54006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I"/>
          </a:p>
        </p:txBody>
      </p:sp>
      <p:sp>
        <p:nvSpPr>
          <p:cNvPr id="25" name="Rectangle 6">
            <a:extLst>
              <a:ext uri="{FF2B5EF4-FFF2-40B4-BE49-F238E27FC236}">
                <a16:creationId xmlns:a16="http://schemas.microsoft.com/office/drawing/2014/main" id="{3B36A430-AA0C-DE68-D2A0-D5BA98AFDE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54006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I"/>
          </a:p>
        </p:txBody>
      </p:sp>
      <p:sp>
        <p:nvSpPr>
          <p:cNvPr id="27" name="Rectangle 8">
            <a:extLst>
              <a:ext uri="{FF2B5EF4-FFF2-40B4-BE49-F238E27FC236}">
                <a16:creationId xmlns:a16="http://schemas.microsoft.com/office/drawing/2014/main" id="{E61BE520-93FC-F514-7786-A8A7300215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54006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I"/>
          </a:p>
        </p:txBody>
      </p:sp>
      <p:sp>
        <p:nvSpPr>
          <p:cNvPr id="29" name="Rectangle 10">
            <a:extLst>
              <a:ext uri="{FF2B5EF4-FFF2-40B4-BE49-F238E27FC236}">
                <a16:creationId xmlns:a16="http://schemas.microsoft.com/office/drawing/2014/main" id="{F953A6BB-5E5D-0C34-70D7-35DD8A4A34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54006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284367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FFE5DF-49F7-F730-9FF6-97F3C13A2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SI" dirty="0"/>
            </a:br>
            <a:br>
              <a:rPr lang="en-SI" dirty="0"/>
            </a:br>
            <a:br>
              <a:rPr lang="en-SI" dirty="0"/>
            </a:b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C08B5E-462F-9B88-AE9A-7142F61281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516" y="288099"/>
            <a:ext cx="4759890" cy="6789107"/>
          </a:xfrm>
        </p:spPr>
        <p:txBody>
          <a:bodyPr>
            <a:normAutofit fontScale="92500"/>
          </a:bodyPr>
          <a:lstStyle/>
          <a:p>
            <a:pPr indent="0">
              <a:lnSpc>
                <a:spcPct val="107000"/>
              </a:lnSpc>
              <a:spcAft>
                <a:spcPts val="450"/>
              </a:spcAft>
              <a:buNone/>
            </a:pPr>
            <a:r>
              <a:rPr lang="sl-SI" sz="1100" b="1" dirty="0">
                <a:solidFill>
                  <a:srgbClr val="C00000"/>
                </a:solidFill>
                <a:latin typeface="Maiandra GD" panose="020E0502030308020204" pitchFamily="34" charset="77"/>
                <a:ea typeface="Calibri" panose="020F0502020204030204" pitchFamily="34" charset="0"/>
              </a:rPr>
              <a:t>ŽGANE PIJAČE / SPIRIT DRINKS	    		                                 EUR</a:t>
            </a:r>
            <a:endParaRPr lang="en-SI" sz="1100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100" b="1" dirty="0">
                <a:latin typeface="Maiandra GD" panose="020E0502030308020204" pitchFamily="34" charset="77"/>
                <a:ea typeface="Calibri" panose="020F0502020204030204" pitchFamily="34" charset="0"/>
              </a:rPr>
              <a:t>Borovničke 0,03l						                          3,50</a:t>
            </a: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100" b="1" dirty="0">
                <a:latin typeface="Maiandra GD" panose="020E0502030308020204" pitchFamily="34" charset="77"/>
                <a:ea typeface="Calibri" panose="020F0502020204030204" pitchFamily="34" charset="0"/>
              </a:rPr>
              <a:t>Beefeater 0,03l                                                                     4,00</a:t>
            </a: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100" b="1" dirty="0">
                <a:latin typeface="Maiandra GD" panose="020E0502030308020204" pitchFamily="34" charset="77"/>
                <a:ea typeface="Calibri" panose="020F0502020204030204" pitchFamily="34" charset="0"/>
              </a:rPr>
              <a:t>Bacardi 0,03l                                                                        4,00</a:t>
            </a: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100" b="1" dirty="0">
                <a:latin typeface="Maiandra GD" panose="020E0502030308020204" pitchFamily="34" charset="77"/>
                <a:ea typeface="Calibri" panose="020F0502020204030204" pitchFamily="34" charset="0"/>
              </a:rPr>
              <a:t>Malibu 0,03l                                                                         3,70</a:t>
            </a: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100" b="1" dirty="0">
                <a:latin typeface="Maiandra GD" panose="020E0502030308020204" pitchFamily="34" charset="77"/>
                <a:ea typeface="Calibri" panose="020F0502020204030204" pitchFamily="34" charset="0"/>
              </a:rPr>
              <a:t>Baileys 0,03l                                                                          3,80</a:t>
            </a: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100" b="1" dirty="0">
                <a:latin typeface="Maiandra GD" panose="020E0502030308020204" pitchFamily="34" charset="77"/>
                <a:ea typeface="Calibri" panose="020F0502020204030204" pitchFamily="34" charset="0"/>
              </a:rPr>
              <a:t>Courvoisier V.S. 0,03l                                                            6,00</a:t>
            </a: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100" b="1" dirty="0">
                <a:latin typeface="Maiandra GD" panose="020E0502030308020204" pitchFamily="34" charset="77"/>
                <a:ea typeface="Calibri" panose="020F0502020204030204" pitchFamily="34" charset="0"/>
              </a:rPr>
              <a:t>Canadian Club 6 y.o. 0,03l                                                    4,80</a:t>
            </a: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100" b="1" dirty="0">
                <a:latin typeface="Maiandra GD" panose="020E0502030308020204" pitchFamily="34" charset="77"/>
                <a:ea typeface="Calibri" panose="020F0502020204030204" pitchFamily="34" charset="0"/>
              </a:rPr>
              <a:t>Canadian Club 12 y.o. 0,03l                                                   5,50</a:t>
            </a: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100" b="1" dirty="0">
                <a:latin typeface="Maiandra GD" panose="020E0502030308020204" pitchFamily="34" charset="77"/>
                <a:ea typeface="Calibri" panose="020F0502020204030204" pitchFamily="34" charset="0"/>
              </a:rPr>
              <a:t>Chivas Regal 0,03l                                                                 5,50</a:t>
            </a: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100" b="1" dirty="0">
                <a:latin typeface="Maiandra GD" panose="020E0502030308020204" pitchFamily="34" charset="77"/>
                <a:ea typeface="Calibri" panose="020F0502020204030204" pitchFamily="34" charset="0"/>
              </a:rPr>
              <a:t>Jack Daniels 0,03l                                                                  4,50</a:t>
            </a: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100" b="1" dirty="0">
                <a:latin typeface="Maiandra GD" panose="020E0502030308020204" pitchFamily="34" charset="77"/>
                <a:ea typeface="Calibri" panose="020F0502020204030204" pitchFamily="34" charset="0"/>
              </a:rPr>
              <a:t>Jameson 0,03l                                                                        4,80</a:t>
            </a: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100" b="1" dirty="0">
                <a:latin typeface="Maiandra GD" panose="020E0502030308020204" pitchFamily="34" charset="77"/>
                <a:ea typeface="Calibri" panose="020F0502020204030204" pitchFamily="34" charset="0"/>
              </a:rPr>
              <a:t>Johnnie Walker 0,03l                                                              4,50</a:t>
            </a: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100" b="1" dirty="0">
                <a:latin typeface="Maiandra GD" panose="020E0502030308020204" pitchFamily="34" charset="77"/>
                <a:ea typeface="Calibri" panose="020F0502020204030204" pitchFamily="34" charset="0"/>
              </a:rPr>
              <a:t>Tullamore Dew 0,03l                                                              4,80</a:t>
            </a: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100" b="1" dirty="0">
                <a:latin typeface="Maiandra GD" panose="020E0502030308020204" pitchFamily="34" charset="77"/>
                <a:ea typeface="Calibri" panose="020F0502020204030204" pitchFamily="34" charset="0"/>
              </a:rPr>
              <a:t>Laphroaig 0,03l                                                                       5,00</a:t>
            </a: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100" b="1" dirty="0">
                <a:latin typeface="Maiandra GD" panose="020E0502030308020204" pitchFamily="34" charset="77"/>
                <a:ea typeface="Calibri" panose="020F0502020204030204" pitchFamily="34" charset="0"/>
              </a:rPr>
              <a:t>Vodka 0,03l                                                                            4,00</a:t>
            </a: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100" b="1" dirty="0">
                <a:latin typeface="Maiandra GD" panose="020E0502030308020204" pitchFamily="34" charset="77"/>
                <a:ea typeface="Calibri" panose="020F0502020204030204" pitchFamily="34" charset="0"/>
              </a:rPr>
              <a:t>Viljamovka / Williamovka 0,03l                                              4,00  </a:t>
            </a: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100" b="1" dirty="0">
                <a:latin typeface="Maiandra GD" panose="020E0502030308020204" pitchFamily="34" charset="77"/>
                <a:ea typeface="Calibri" panose="020F0502020204030204" pitchFamily="34" charset="0"/>
              </a:rPr>
              <a:t>Slivovka/Plum Schnapps 0,03l                                                  4,00                    </a:t>
            </a: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endParaRPr lang="sl-SI" sz="1100" b="1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endParaRPr lang="sl-SI" sz="1100" b="1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endParaRPr lang="sl-SI" sz="1100" b="1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endParaRPr lang="sl-SI" sz="1100" b="1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endParaRPr lang="sl-SI" sz="1100" b="1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endParaRPr lang="en-SI" sz="1100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SI" dirty="0"/>
          </a:p>
        </p:txBody>
      </p:sp>
      <p:grpSp>
        <p:nvGrpSpPr>
          <p:cNvPr id="4" name="Platno 358">
            <a:extLst>
              <a:ext uri="{FF2B5EF4-FFF2-40B4-BE49-F238E27FC236}">
                <a16:creationId xmlns:a16="http://schemas.microsoft.com/office/drawing/2014/main" id="{78AE3744-EDBA-E5BB-12DB-2F8C78BBB50A}"/>
              </a:ext>
            </a:extLst>
          </p:cNvPr>
          <p:cNvGrpSpPr/>
          <p:nvPr/>
        </p:nvGrpSpPr>
        <p:grpSpPr>
          <a:xfrm>
            <a:off x="1637112" y="6742378"/>
            <a:ext cx="3177539" cy="1469390"/>
            <a:chOff x="3176" y="-3175"/>
            <a:chExt cx="3177539" cy="146939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98F5C69-5A59-C836-B135-14C00F26AB63}"/>
                </a:ext>
              </a:extLst>
            </p:cNvPr>
            <p:cNvSpPr/>
            <p:nvPr/>
          </p:nvSpPr>
          <p:spPr>
            <a:xfrm>
              <a:off x="899795" y="899795"/>
              <a:ext cx="2280920" cy="566420"/>
            </a:xfrm>
            <a:prstGeom prst="rect">
              <a:avLst/>
            </a:prstGeom>
            <a:noFill/>
            <a:ln>
              <a:noFill/>
            </a:ln>
          </p:spPr>
          <p:txBody>
            <a:bodyPr/>
            <a:lstStyle/>
            <a:p>
              <a:endParaRPr lang="en-SI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CF967EF9-C7A6-E7C3-222C-B04CE6BB1582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263" y="-3175"/>
              <a:ext cx="142875" cy="134620"/>
            </a:xfrm>
            <a:custGeom>
              <a:avLst/>
              <a:gdLst>
                <a:gd name="T0" fmla="*/ 34 w 45"/>
                <a:gd name="T1" fmla="*/ 9 h 42"/>
                <a:gd name="T2" fmla="*/ 31 w 45"/>
                <a:gd name="T3" fmla="*/ 6 h 42"/>
                <a:gd name="T4" fmla="*/ 31 w 45"/>
                <a:gd name="T5" fmla="*/ 6 h 42"/>
                <a:gd name="T6" fmla="*/ 26 w 45"/>
                <a:gd name="T7" fmla="*/ 11 h 42"/>
                <a:gd name="T8" fmla="*/ 20 w 45"/>
                <a:gd name="T9" fmla="*/ 16 h 42"/>
                <a:gd name="T10" fmla="*/ 17 w 45"/>
                <a:gd name="T11" fmla="*/ 20 h 42"/>
                <a:gd name="T12" fmla="*/ 23 w 45"/>
                <a:gd name="T13" fmla="*/ 25 h 42"/>
                <a:gd name="T14" fmla="*/ 29 w 45"/>
                <a:gd name="T15" fmla="*/ 20 h 42"/>
                <a:gd name="T16" fmla="*/ 26 w 45"/>
                <a:gd name="T17" fmla="*/ 17 h 42"/>
                <a:gd name="T18" fmla="*/ 29 w 45"/>
                <a:gd name="T19" fmla="*/ 14 h 42"/>
                <a:gd name="T20" fmla="*/ 35 w 45"/>
                <a:gd name="T21" fmla="*/ 20 h 42"/>
                <a:gd name="T22" fmla="*/ 23 w 45"/>
                <a:gd name="T23" fmla="*/ 31 h 42"/>
                <a:gd name="T24" fmla="*/ 11 w 45"/>
                <a:gd name="T25" fmla="*/ 20 h 42"/>
                <a:gd name="T26" fmla="*/ 21 w 45"/>
                <a:gd name="T27" fmla="*/ 10 h 42"/>
                <a:gd name="T28" fmla="*/ 28 w 45"/>
                <a:gd name="T29" fmla="*/ 4 h 42"/>
                <a:gd name="T30" fmla="*/ 26 w 45"/>
                <a:gd name="T31" fmla="*/ 2 h 42"/>
                <a:gd name="T32" fmla="*/ 20 w 45"/>
                <a:gd name="T33" fmla="*/ 2 h 42"/>
                <a:gd name="T34" fmla="*/ 0 w 45"/>
                <a:gd name="T35" fmla="*/ 20 h 42"/>
                <a:gd name="T36" fmla="*/ 23 w 45"/>
                <a:gd name="T37" fmla="*/ 42 h 42"/>
                <a:gd name="T38" fmla="*/ 45 w 45"/>
                <a:gd name="T39" fmla="*/ 20 h 42"/>
                <a:gd name="T40" fmla="*/ 34 w 45"/>
                <a:gd name="T41" fmla="*/ 9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5" h="42">
                  <a:moveTo>
                    <a:pt x="34" y="9"/>
                  </a:moveTo>
                  <a:cubicBezTo>
                    <a:pt x="31" y="6"/>
                    <a:pt x="31" y="6"/>
                    <a:pt x="31" y="6"/>
                  </a:cubicBezTo>
                  <a:cubicBezTo>
                    <a:pt x="31" y="6"/>
                    <a:pt x="31" y="6"/>
                    <a:pt x="31" y="6"/>
                  </a:cubicBezTo>
                  <a:cubicBezTo>
                    <a:pt x="26" y="11"/>
                    <a:pt x="26" y="11"/>
                    <a:pt x="26" y="11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23" y="25"/>
                    <a:pt x="23" y="25"/>
                    <a:pt x="23" y="25"/>
                  </a:cubicBezTo>
                  <a:cubicBezTo>
                    <a:pt x="29" y="20"/>
                    <a:pt x="29" y="20"/>
                    <a:pt x="29" y="20"/>
                  </a:cubicBezTo>
                  <a:cubicBezTo>
                    <a:pt x="26" y="17"/>
                    <a:pt x="26" y="17"/>
                    <a:pt x="26" y="17"/>
                  </a:cubicBezTo>
                  <a:cubicBezTo>
                    <a:pt x="29" y="14"/>
                    <a:pt x="29" y="14"/>
                    <a:pt x="29" y="14"/>
                  </a:cubicBezTo>
                  <a:cubicBezTo>
                    <a:pt x="35" y="20"/>
                    <a:pt x="35" y="20"/>
                    <a:pt x="35" y="20"/>
                  </a:cubicBezTo>
                  <a:cubicBezTo>
                    <a:pt x="23" y="31"/>
                    <a:pt x="23" y="31"/>
                    <a:pt x="23" y="31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21" y="10"/>
                    <a:pt x="21" y="10"/>
                    <a:pt x="21" y="10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6" y="2"/>
                    <a:pt x="26" y="2"/>
                    <a:pt x="26" y="2"/>
                  </a:cubicBezTo>
                  <a:cubicBezTo>
                    <a:pt x="24" y="0"/>
                    <a:pt x="20" y="1"/>
                    <a:pt x="20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10" y="34"/>
                    <a:pt x="23" y="42"/>
                  </a:cubicBezTo>
                  <a:cubicBezTo>
                    <a:pt x="36" y="34"/>
                    <a:pt x="45" y="20"/>
                    <a:pt x="45" y="20"/>
                  </a:cubicBezTo>
                  <a:lnTo>
                    <a:pt x="34" y="9"/>
                  </a:ln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F22C3D41-E68F-D9DE-2D2C-2BCA024C8B74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6" y="179070"/>
              <a:ext cx="175260" cy="214630"/>
            </a:xfrm>
            <a:custGeom>
              <a:avLst/>
              <a:gdLst>
                <a:gd name="T0" fmla="*/ 47 w 55"/>
                <a:gd name="T1" fmla="*/ 0 h 67"/>
                <a:gd name="T2" fmla="*/ 23 w 55"/>
                <a:gd name="T3" fmla="*/ 0 h 67"/>
                <a:gd name="T4" fmla="*/ 0 w 55"/>
                <a:gd name="T5" fmla="*/ 23 h 67"/>
                <a:gd name="T6" fmla="*/ 0 w 55"/>
                <a:gd name="T7" fmla="*/ 63 h 67"/>
                <a:gd name="T8" fmla="*/ 6 w 55"/>
                <a:gd name="T9" fmla="*/ 67 h 67"/>
                <a:gd name="T10" fmla="*/ 48 w 55"/>
                <a:gd name="T11" fmla="*/ 67 h 67"/>
                <a:gd name="T12" fmla="*/ 55 w 55"/>
                <a:gd name="T13" fmla="*/ 8 h 67"/>
                <a:gd name="T14" fmla="*/ 47 w 55"/>
                <a:gd name="T15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" h="67">
                  <a:moveTo>
                    <a:pt x="47" y="0"/>
                  </a:moveTo>
                  <a:cubicBezTo>
                    <a:pt x="23" y="0"/>
                    <a:pt x="23" y="0"/>
                    <a:pt x="23" y="0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0" y="63"/>
                    <a:pt x="0" y="63"/>
                    <a:pt x="0" y="63"/>
                  </a:cubicBezTo>
                  <a:cubicBezTo>
                    <a:pt x="0" y="64"/>
                    <a:pt x="0" y="67"/>
                    <a:pt x="6" y="67"/>
                  </a:cubicBezTo>
                  <a:cubicBezTo>
                    <a:pt x="48" y="67"/>
                    <a:pt x="48" y="67"/>
                    <a:pt x="48" y="67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2" y="5"/>
                    <a:pt x="49" y="2"/>
                    <a:pt x="47" y="0"/>
                  </a:cubicBez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33ACE851-DC4E-430D-FE1B-6FA7C7B4C7CF}"/>
                </a:ext>
              </a:extLst>
            </p:cNvPr>
            <p:cNvSpPr>
              <a:spLocks/>
            </p:cNvSpPr>
            <p:nvPr/>
          </p:nvSpPr>
          <p:spPr bwMode="auto">
            <a:xfrm>
              <a:off x="178436" y="150497"/>
              <a:ext cx="139700" cy="243205"/>
            </a:xfrm>
            <a:custGeom>
              <a:avLst/>
              <a:gdLst>
                <a:gd name="T0" fmla="*/ 44 w 44"/>
                <a:gd name="T1" fmla="*/ 71 h 76"/>
                <a:gd name="T2" fmla="*/ 36 w 44"/>
                <a:gd name="T3" fmla="*/ 7 h 76"/>
                <a:gd name="T4" fmla="*/ 36 w 44"/>
                <a:gd name="T5" fmla="*/ 4 h 76"/>
                <a:gd name="T6" fmla="*/ 36 w 44"/>
                <a:gd name="T7" fmla="*/ 4 h 76"/>
                <a:gd name="T8" fmla="*/ 30 w 44"/>
                <a:gd name="T9" fmla="*/ 0 h 76"/>
                <a:gd name="T10" fmla="*/ 14 w 44"/>
                <a:gd name="T11" fmla="*/ 0 h 76"/>
                <a:gd name="T12" fmla="*/ 9 w 44"/>
                <a:gd name="T13" fmla="*/ 3 h 76"/>
                <a:gd name="T14" fmla="*/ 8 w 44"/>
                <a:gd name="T15" fmla="*/ 3 h 76"/>
                <a:gd name="T16" fmla="*/ 8 w 44"/>
                <a:gd name="T17" fmla="*/ 4 h 76"/>
                <a:gd name="T18" fmla="*/ 8 w 44"/>
                <a:gd name="T19" fmla="*/ 6 h 76"/>
                <a:gd name="T20" fmla="*/ 7 w 44"/>
                <a:gd name="T21" fmla="*/ 6 h 76"/>
                <a:gd name="T22" fmla="*/ 0 w 44"/>
                <a:gd name="T23" fmla="*/ 76 h 76"/>
                <a:gd name="T24" fmla="*/ 37 w 44"/>
                <a:gd name="T25" fmla="*/ 76 h 76"/>
                <a:gd name="T26" fmla="*/ 37 w 44"/>
                <a:gd name="T27" fmla="*/ 76 h 76"/>
                <a:gd name="T28" fmla="*/ 44 w 44"/>
                <a:gd name="T29" fmla="*/ 71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4" h="76">
                  <a:moveTo>
                    <a:pt x="44" y="71"/>
                  </a:moveTo>
                  <a:cubicBezTo>
                    <a:pt x="36" y="7"/>
                    <a:pt x="36" y="7"/>
                    <a:pt x="36" y="7"/>
                  </a:cubicBezTo>
                  <a:cubicBezTo>
                    <a:pt x="36" y="6"/>
                    <a:pt x="36" y="5"/>
                    <a:pt x="36" y="4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4" y="0"/>
                    <a:pt x="30" y="0"/>
                    <a:pt x="30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1" y="0"/>
                    <a:pt x="9" y="1"/>
                    <a:pt x="9" y="3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3"/>
                    <a:pt x="8" y="4"/>
                    <a:pt x="8" y="4"/>
                  </a:cubicBezTo>
                  <a:cubicBezTo>
                    <a:pt x="8" y="5"/>
                    <a:pt x="8" y="6"/>
                    <a:pt x="8" y="6"/>
                  </a:cubicBezTo>
                  <a:cubicBezTo>
                    <a:pt x="7" y="6"/>
                    <a:pt x="7" y="6"/>
                    <a:pt x="7" y="6"/>
                  </a:cubicBezTo>
                  <a:cubicBezTo>
                    <a:pt x="0" y="76"/>
                    <a:pt x="0" y="76"/>
                    <a:pt x="0" y="76"/>
                  </a:cubicBezTo>
                  <a:cubicBezTo>
                    <a:pt x="37" y="76"/>
                    <a:pt x="37" y="76"/>
                    <a:pt x="37" y="76"/>
                  </a:cubicBezTo>
                  <a:cubicBezTo>
                    <a:pt x="37" y="76"/>
                    <a:pt x="37" y="76"/>
                    <a:pt x="37" y="76"/>
                  </a:cubicBezTo>
                  <a:cubicBezTo>
                    <a:pt x="43" y="76"/>
                    <a:pt x="44" y="72"/>
                    <a:pt x="44" y="71"/>
                  </a:cubicBezTo>
                  <a:close/>
                </a:path>
              </a:pathLst>
            </a:custGeom>
            <a:solidFill>
              <a:srgbClr val="9189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38AB3728-1F15-B712-62C8-69EAE8DED223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486" y="480060"/>
              <a:ext cx="57785" cy="86360"/>
            </a:xfrm>
            <a:custGeom>
              <a:avLst/>
              <a:gdLst>
                <a:gd name="T0" fmla="*/ 71 w 91"/>
                <a:gd name="T1" fmla="*/ 0 h 136"/>
                <a:gd name="T2" fmla="*/ 91 w 91"/>
                <a:gd name="T3" fmla="*/ 0 h 136"/>
                <a:gd name="T4" fmla="*/ 91 w 91"/>
                <a:gd name="T5" fmla="*/ 136 h 136"/>
                <a:gd name="T6" fmla="*/ 71 w 91"/>
                <a:gd name="T7" fmla="*/ 136 h 136"/>
                <a:gd name="T8" fmla="*/ 71 w 91"/>
                <a:gd name="T9" fmla="*/ 111 h 136"/>
                <a:gd name="T10" fmla="*/ 71 w 91"/>
                <a:gd name="T11" fmla="*/ 91 h 136"/>
                <a:gd name="T12" fmla="*/ 20 w 91"/>
                <a:gd name="T13" fmla="*/ 91 h 136"/>
                <a:gd name="T14" fmla="*/ 20 w 91"/>
                <a:gd name="T15" fmla="*/ 111 h 136"/>
                <a:gd name="T16" fmla="*/ 20 w 91"/>
                <a:gd name="T17" fmla="*/ 136 h 136"/>
                <a:gd name="T18" fmla="*/ 0 w 91"/>
                <a:gd name="T19" fmla="*/ 136 h 136"/>
                <a:gd name="T20" fmla="*/ 0 w 91"/>
                <a:gd name="T21" fmla="*/ 0 h 136"/>
                <a:gd name="T22" fmla="*/ 20 w 91"/>
                <a:gd name="T23" fmla="*/ 0 h 136"/>
                <a:gd name="T24" fmla="*/ 20 w 91"/>
                <a:gd name="T25" fmla="*/ 20 h 136"/>
                <a:gd name="T26" fmla="*/ 20 w 91"/>
                <a:gd name="T27" fmla="*/ 56 h 136"/>
                <a:gd name="T28" fmla="*/ 20 w 91"/>
                <a:gd name="T29" fmla="*/ 76 h 136"/>
                <a:gd name="T30" fmla="*/ 20 w 91"/>
                <a:gd name="T31" fmla="*/ 76 h 136"/>
                <a:gd name="T32" fmla="*/ 71 w 91"/>
                <a:gd name="T33" fmla="*/ 76 h 136"/>
                <a:gd name="T34" fmla="*/ 71 w 91"/>
                <a:gd name="T35" fmla="*/ 76 h 136"/>
                <a:gd name="T36" fmla="*/ 71 w 91"/>
                <a:gd name="T37" fmla="*/ 56 h 136"/>
                <a:gd name="T38" fmla="*/ 71 w 91"/>
                <a:gd name="T39" fmla="*/ 20 h 136"/>
                <a:gd name="T40" fmla="*/ 71 w 91"/>
                <a:gd name="T41" fmla="*/ 0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1" h="136">
                  <a:moveTo>
                    <a:pt x="71" y="0"/>
                  </a:moveTo>
                  <a:lnTo>
                    <a:pt x="91" y="0"/>
                  </a:lnTo>
                  <a:lnTo>
                    <a:pt x="91" y="136"/>
                  </a:lnTo>
                  <a:lnTo>
                    <a:pt x="71" y="136"/>
                  </a:lnTo>
                  <a:lnTo>
                    <a:pt x="71" y="111"/>
                  </a:lnTo>
                  <a:lnTo>
                    <a:pt x="71" y="91"/>
                  </a:lnTo>
                  <a:lnTo>
                    <a:pt x="20" y="91"/>
                  </a:lnTo>
                  <a:lnTo>
                    <a:pt x="20" y="111"/>
                  </a:lnTo>
                  <a:lnTo>
                    <a:pt x="20" y="136"/>
                  </a:lnTo>
                  <a:lnTo>
                    <a:pt x="0" y="136"/>
                  </a:lnTo>
                  <a:lnTo>
                    <a:pt x="0" y="0"/>
                  </a:lnTo>
                  <a:lnTo>
                    <a:pt x="20" y="0"/>
                  </a:lnTo>
                  <a:lnTo>
                    <a:pt x="20" y="20"/>
                  </a:lnTo>
                  <a:lnTo>
                    <a:pt x="20" y="56"/>
                  </a:lnTo>
                  <a:lnTo>
                    <a:pt x="20" y="76"/>
                  </a:lnTo>
                  <a:lnTo>
                    <a:pt x="20" y="76"/>
                  </a:lnTo>
                  <a:lnTo>
                    <a:pt x="71" y="76"/>
                  </a:lnTo>
                  <a:lnTo>
                    <a:pt x="71" y="76"/>
                  </a:lnTo>
                  <a:lnTo>
                    <a:pt x="71" y="56"/>
                  </a:lnTo>
                  <a:lnTo>
                    <a:pt x="71" y="20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9189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F725E22D-B127-D124-B3A3-45D90F18698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2146" y="480060"/>
              <a:ext cx="85725" cy="86360"/>
            </a:xfrm>
            <a:custGeom>
              <a:avLst/>
              <a:gdLst>
                <a:gd name="T0" fmla="*/ 13 w 27"/>
                <a:gd name="T1" fmla="*/ 0 h 27"/>
                <a:gd name="T2" fmla="*/ 19 w 27"/>
                <a:gd name="T3" fmla="*/ 1 h 27"/>
                <a:gd name="T4" fmla="*/ 23 w 27"/>
                <a:gd name="T5" fmla="*/ 4 h 27"/>
                <a:gd name="T6" fmla="*/ 26 w 27"/>
                <a:gd name="T7" fmla="*/ 8 h 27"/>
                <a:gd name="T8" fmla="*/ 27 w 27"/>
                <a:gd name="T9" fmla="*/ 13 h 27"/>
                <a:gd name="T10" fmla="*/ 26 w 27"/>
                <a:gd name="T11" fmla="*/ 19 h 27"/>
                <a:gd name="T12" fmla="*/ 23 w 27"/>
                <a:gd name="T13" fmla="*/ 23 h 27"/>
                <a:gd name="T14" fmla="*/ 19 w 27"/>
                <a:gd name="T15" fmla="*/ 26 h 27"/>
                <a:gd name="T16" fmla="*/ 13 w 27"/>
                <a:gd name="T17" fmla="*/ 27 h 27"/>
                <a:gd name="T18" fmla="*/ 8 w 27"/>
                <a:gd name="T19" fmla="*/ 26 h 27"/>
                <a:gd name="T20" fmla="*/ 4 w 27"/>
                <a:gd name="T21" fmla="*/ 23 h 27"/>
                <a:gd name="T22" fmla="*/ 1 w 27"/>
                <a:gd name="T23" fmla="*/ 19 h 27"/>
                <a:gd name="T24" fmla="*/ 0 w 27"/>
                <a:gd name="T25" fmla="*/ 13 h 27"/>
                <a:gd name="T26" fmla="*/ 1 w 27"/>
                <a:gd name="T27" fmla="*/ 8 h 27"/>
                <a:gd name="T28" fmla="*/ 4 w 27"/>
                <a:gd name="T29" fmla="*/ 4 h 27"/>
                <a:gd name="T30" fmla="*/ 8 w 27"/>
                <a:gd name="T31" fmla="*/ 1 h 27"/>
                <a:gd name="T32" fmla="*/ 13 w 27"/>
                <a:gd name="T33" fmla="*/ 0 h 27"/>
                <a:gd name="T34" fmla="*/ 13 w 27"/>
                <a:gd name="T35" fmla="*/ 23 h 27"/>
                <a:gd name="T36" fmla="*/ 17 w 27"/>
                <a:gd name="T37" fmla="*/ 22 h 27"/>
                <a:gd name="T38" fmla="*/ 20 w 27"/>
                <a:gd name="T39" fmla="*/ 20 h 27"/>
                <a:gd name="T40" fmla="*/ 22 w 27"/>
                <a:gd name="T41" fmla="*/ 17 h 27"/>
                <a:gd name="T42" fmla="*/ 23 w 27"/>
                <a:gd name="T43" fmla="*/ 13 h 27"/>
                <a:gd name="T44" fmla="*/ 22 w 27"/>
                <a:gd name="T45" fmla="*/ 10 h 27"/>
                <a:gd name="T46" fmla="*/ 20 w 27"/>
                <a:gd name="T47" fmla="*/ 6 h 27"/>
                <a:gd name="T48" fmla="*/ 17 w 27"/>
                <a:gd name="T49" fmla="*/ 4 h 27"/>
                <a:gd name="T50" fmla="*/ 13 w 27"/>
                <a:gd name="T51" fmla="*/ 3 h 27"/>
                <a:gd name="T52" fmla="*/ 10 w 27"/>
                <a:gd name="T53" fmla="*/ 4 h 27"/>
                <a:gd name="T54" fmla="*/ 7 w 27"/>
                <a:gd name="T55" fmla="*/ 6 h 27"/>
                <a:gd name="T56" fmla="*/ 5 w 27"/>
                <a:gd name="T57" fmla="*/ 10 h 27"/>
                <a:gd name="T58" fmla="*/ 4 w 27"/>
                <a:gd name="T59" fmla="*/ 13 h 27"/>
                <a:gd name="T60" fmla="*/ 5 w 27"/>
                <a:gd name="T61" fmla="*/ 17 h 27"/>
                <a:gd name="T62" fmla="*/ 7 w 27"/>
                <a:gd name="T63" fmla="*/ 20 h 27"/>
                <a:gd name="T64" fmla="*/ 10 w 27"/>
                <a:gd name="T65" fmla="*/ 22 h 27"/>
                <a:gd name="T66" fmla="*/ 13 w 27"/>
                <a:gd name="T67" fmla="*/ 23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7" h="27">
                  <a:moveTo>
                    <a:pt x="13" y="0"/>
                  </a:moveTo>
                  <a:cubicBezTo>
                    <a:pt x="15" y="0"/>
                    <a:pt x="17" y="0"/>
                    <a:pt x="19" y="1"/>
                  </a:cubicBezTo>
                  <a:cubicBezTo>
                    <a:pt x="20" y="1"/>
                    <a:pt x="22" y="2"/>
                    <a:pt x="23" y="4"/>
                  </a:cubicBezTo>
                  <a:cubicBezTo>
                    <a:pt x="24" y="5"/>
                    <a:pt x="25" y="6"/>
                    <a:pt x="26" y="8"/>
                  </a:cubicBezTo>
                  <a:cubicBezTo>
                    <a:pt x="27" y="10"/>
                    <a:pt x="27" y="11"/>
                    <a:pt x="27" y="13"/>
                  </a:cubicBezTo>
                  <a:cubicBezTo>
                    <a:pt x="27" y="15"/>
                    <a:pt x="27" y="17"/>
                    <a:pt x="26" y="19"/>
                  </a:cubicBezTo>
                  <a:cubicBezTo>
                    <a:pt x="25" y="20"/>
                    <a:pt x="24" y="22"/>
                    <a:pt x="23" y="23"/>
                  </a:cubicBezTo>
                  <a:cubicBezTo>
                    <a:pt x="22" y="24"/>
                    <a:pt x="20" y="25"/>
                    <a:pt x="19" y="26"/>
                  </a:cubicBezTo>
                  <a:cubicBezTo>
                    <a:pt x="17" y="27"/>
                    <a:pt x="15" y="27"/>
                    <a:pt x="13" y="27"/>
                  </a:cubicBezTo>
                  <a:cubicBezTo>
                    <a:pt x="11" y="27"/>
                    <a:pt x="10" y="27"/>
                    <a:pt x="8" y="26"/>
                  </a:cubicBezTo>
                  <a:cubicBezTo>
                    <a:pt x="6" y="25"/>
                    <a:pt x="5" y="24"/>
                    <a:pt x="4" y="23"/>
                  </a:cubicBezTo>
                  <a:cubicBezTo>
                    <a:pt x="3" y="22"/>
                    <a:pt x="2" y="20"/>
                    <a:pt x="1" y="19"/>
                  </a:cubicBezTo>
                  <a:cubicBezTo>
                    <a:pt x="0" y="17"/>
                    <a:pt x="0" y="15"/>
                    <a:pt x="0" y="13"/>
                  </a:cubicBezTo>
                  <a:cubicBezTo>
                    <a:pt x="0" y="11"/>
                    <a:pt x="0" y="10"/>
                    <a:pt x="1" y="8"/>
                  </a:cubicBezTo>
                  <a:cubicBezTo>
                    <a:pt x="2" y="6"/>
                    <a:pt x="3" y="5"/>
                    <a:pt x="4" y="4"/>
                  </a:cubicBezTo>
                  <a:cubicBezTo>
                    <a:pt x="5" y="2"/>
                    <a:pt x="6" y="1"/>
                    <a:pt x="8" y="1"/>
                  </a:cubicBezTo>
                  <a:cubicBezTo>
                    <a:pt x="10" y="0"/>
                    <a:pt x="11" y="0"/>
                    <a:pt x="13" y="0"/>
                  </a:cubicBezTo>
                  <a:close/>
                  <a:moveTo>
                    <a:pt x="13" y="23"/>
                  </a:moveTo>
                  <a:cubicBezTo>
                    <a:pt x="15" y="23"/>
                    <a:pt x="16" y="23"/>
                    <a:pt x="17" y="22"/>
                  </a:cubicBezTo>
                  <a:cubicBezTo>
                    <a:pt x="18" y="22"/>
                    <a:pt x="19" y="21"/>
                    <a:pt x="20" y="20"/>
                  </a:cubicBezTo>
                  <a:cubicBezTo>
                    <a:pt x="21" y="19"/>
                    <a:pt x="22" y="18"/>
                    <a:pt x="22" y="17"/>
                  </a:cubicBezTo>
                  <a:cubicBezTo>
                    <a:pt x="23" y="16"/>
                    <a:pt x="23" y="15"/>
                    <a:pt x="23" y="13"/>
                  </a:cubicBezTo>
                  <a:cubicBezTo>
                    <a:pt x="23" y="12"/>
                    <a:pt x="23" y="11"/>
                    <a:pt x="22" y="10"/>
                  </a:cubicBezTo>
                  <a:cubicBezTo>
                    <a:pt x="22" y="8"/>
                    <a:pt x="21" y="7"/>
                    <a:pt x="20" y="6"/>
                  </a:cubicBezTo>
                  <a:cubicBezTo>
                    <a:pt x="19" y="5"/>
                    <a:pt x="18" y="5"/>
                    <a:pt x="17" y="4"/>
                  </a:cubicBezTo>
                  <a:cubicBezTo>
                    <a:pt x="16" y="4"/>
                    <a:pt x="15" y="3"/>
                    <a:pt x="13" y="3"/>
                  </a:cubicBezTo>
                  <a:cubicBezTo>
                    <a:pt x="12" y="3"/>
                    <a:pt x="11" y="4"/>
                    <a:pt x="10" y="4"/>
                  </a:cubicBezTo>
                  <a:cubicBezTo>
                    <a:pt x="9" y="5"/>
                    <a:pt x="8" y="5"/>
                    <a:pt x="7" y="6"/>
                  </a:cubicBezTo>
                  <a:cubicBezTo>
                    <a:pt x="6" y="7"/>
                    <a:pt x="5" y="8"/>
                    <a:pt x="5" y="10"/>
                  </a:cubicBezTo>
                  <a:cubicBezTo>
                    <a:pt x="4" y="11"/>
                    <a:pt x="4" y="12"/>
                    <a:pt x="4" y="13"/>
                  </a:cubicBezTo>
                  <a:cubicBezTo>
                    <a:pt x="4" y="15"/>
                    <a:pt x="4" y="16"/>
                    <a:pt x="5" y="17"/>
                  </a:cubicBezTo>
                  <a:cubicBezTo>
                    <a:pt x="5" y="18"/>
                    <a:pt x="6" y="19"/>
                    <a:pt x="7" y="20"/>
                  </a:cubicBezTo>
                  <a:cubicBezTo>
                    <a:pt x="8" y="21"/>
                    <a:pt x="9" y="22"/>
                    <a:pt x="10" y="22"/>
                  </a:cubicBezTo>
                  <a:cubicBezTo>
                    <a:pt x="11" y="23"/>
                    <a:pt x="12" y="23"/>
                    <a:pt x="13" y="23"/>
                  </a:cubicBezTo>
                  <a:close/>
                </a:path>
              </a:pathLst>
            </a:custGeom>
            <a:solidFill>
              <a:srgbClr val="9189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609AE808-0890-F632-19C5-3FABB6B96801}"/>
                </a:ext>
              </a:extLst>
            </p:cNvPr>
            <p:cNvSpPr>
              <a:spLocks/>
            </p:cNvSpPr>
            <p:nvPr/>
          </p:nvSpPr>
          <p:spPr bwMode="auto">
            <a:xfrm>
              <a:off x="881383" y="480060"/>
              <a:ext cx="53975" cy="86360"/>
            </a:xfrm>
            <a:custGeom>
              <a:avLst/>
              <a:gdLst>
                <a:gd name="T0" fmla="*/ 0 w 85"/>
                <a:gd name="T1" fmla="*/ 0 h 136"/>
                <a:gd name="T2" fmla="*/ 85 w 85"/>
                <a:gd name="T3" fmla="*/ 0 h 136"/>
                <a:gd name="T4" fmla="*/ 85 w 85"/>
                <a:gd name="T5" fmla="*/ 20 h 136"/>
                <a:gd name="T6" fmla="*/ 50 w 85"/>
                <a:gd name="T7" fmla="*/ 20 h 136"/>
                <a:gd name="T8" fmla="*/ 50 w 85"/>
                <a:gd name="T9" fmla="*/ 136 h 136"/>
                <a:gd name="T10" fmla="*/ 30 w 85"/>
                <a:gd name="T11" fmla="*/ 136 h 136"/>
                <a:gd name="T12" fmla="*/ 30 w 85"/>
                <a:gd name="T13" fmla="*/ 20 h 136"/>
                <a:gd name="T14" fmla="*/ 0 w 85"/>
                <a:gd name="T15" fmla="*/ 20 h 136"/>
                <a:gd name="T16" fmla="*/ 0 w 85"/>
                <a:gd name="T17" fmla="*/ 0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5" h="136">
                  <a:moveTo>
                    <a:pt x="0" y="0"/>
                  </a:moveTo>
                  <a:lnTo>
                    <a:pt x="85" y="0"/>
                  </a:lnTo>
                  <a:lnTo>
                    <a:pt x="85" y="20"/>
                  </a:lnTo>
                  <a:lnTo>
                    <a:pt x="50" y="20"/>
                  </a:lnTo>
                  <a:lnTo>
                    <a:pt x="50" y="136"/>
                  </a:lnTo>
                  <a:lnTo>
                    <a:pt x="30" y="136"/>
                  </a:lnTo>
                  <a:lnTo>
                    <a:pt x="30" y="20"/>
                  </a:lnTo>
                  <a:lnTo>
                    <a:pt x="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189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D7FCAA43-B0A8-AA96-D2D9-738D50F2E02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8231" y="480060"/>
              <a:ext cx="50800" cy="86360"/>
            </a:xfrm>
            <a:custGeom>
              <a:avLst/>
              <a:gdLst>
                <a:gd name="T0" fmla="*/ 20 w 80"/>
                <a:gd name="T1" fmla="*/ 116 h 136"/>
                <a:gd name="T2" fmla="*/ 80 w 80"/>
                <a:gd name="T3" fmla="*/ 116 h 136"/>
                <a:gd name="T4" fmla="*/ 80 w 80"/>
                <a:gd name="T5" fmla="*/ 136 h 136"/>
                <a:gd name="T6" fmla="*/ 0 w 80"/>
                <a:gd name="T7" fmla="*/ 136 h 136"/>
                <a:gd name="T8" fmla="*/ 0 w 80"/>
                <a:gd name="T9" fmla="*/ 0 h 136"/>
                <a:gd name="T10" fmla="*/ 80 w 80"/>
                <a:gd name="T11" fmla="*/ 0 h 136"/>
                <a:gd name="T12" fmla="*/ 80 w 80"/>
                <a:gd name="T13" fmla="*/ 20 h 136"/>
                <a:gd name="T14" fmla="*/ 20 w 80"/>
                <a:gd name="T15" fmla="*/ 20 h 136"/>
                <a:gd name="T16" fmla="*/ 20 w 80"/>
                <a:gd name="T17" fmla="*/ 40 h 136"/>
                <a:gd name="T18" fmla="*/ 20 w 80"/>
                <a:gd name="T19" fmla="*/ 50 h 136"/>
                <a:gd name="T20" fmla="*/ 20 w 80"/>
                <a:gd name="T21" fmla="*/ 66 h 136"/>
                <a:gd name="T22" fmla="*/ 70 w 80"/>
                <a:gd name="T23" fmla="*/ 66 h 136"/>
                <a:gd name="T24" fmla="*/ 70 w 80"/>
                <a:gd name="T25" fmla="*/ 86 h 136"/>
                <a:gd name="T26" fmla="*/ 20 w 80"/>
                <a:gd name="T27" fmla="*/ 86 h 136"/>
                <a:gd name="T28" fmla="*/ 20 w 80"/>
                <a:gd name="T29" fmla="*/ 116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0" h="136">
                  <a:moveTo>
                    <a:pt x="20" y="116"/>
                  </a:moveTo>
                  <a:lnTo>
                    <a:pt x="80" y="116"/>
                  </a:lnTo>
                  <a:lnTo>
                    <a:pt x="80" y="136"/>
                  </a:lnTo>
                  <a:lnTo>
                    <a:pt x="0" y="136"/>
                  </a:lnTo>
                  <a:lnTo>
                    <a:pt x="0" y="0"/>
                  </a:lnTo>
                  <a:lnTo>
                    <a:pt x="80" y="0"/>
                  </a:lnTo>
                  <a:lnTo>
                    <a:pt x="80" y="20"/>
                  </a:lnTo>
                  <a:lnTo>
                    <a:pt x="20" y="20"/>
                  </a:lnTo>
                  <a:lnTo>
                    <a:pt x="20" y="40"/>
                  </a:lnTo>
                  <a:lnTo>
                    <a:pt x="20" y="50"/>
                  </a:lnTo>
                  <a:lnTo>
                    <a:pt x="20" y="66"/>
                  </a:lnTo>
                  <a:lnTo>
                    <a:pt x="70" y="66"/>
                  </a:lnTo>
                  <a:lnTo>
                    <a:pt x="70" y="86"/>
                  </a:lnTo>
                  <a:lnTo>
                    <a:pt x="20" y="86"/>
                  </a:lnTo>
                  <a:lnTo>
                    <a:pt x="20" y="116"/>
                  </a:lnTo>
                  <a:close/>
                </a:path>
              </a:pathLst>
            </a:custGeom>
            <a:solidFill>
              <a:srgbClr val="9189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3763F2B-DEB6-8734-EDDA-78E00B6F7E5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72541" y="480060"/>
              <a:ext cx="47625" cy="86360"/>
            </a:xfrm>
            <a:custGeom>
              <a:avLst/>
              <a:gdLst>
                <a:gd name="T0" fmla="*/ 20 w 75"/>
                <a:gd name="T1" fmla="*/ 116 h 136"/>
                <a:gd name="T2" fmla="*/ 75 w 75"/>
                <a:gd name="T3" fmla="*/ 116 h 136"/>
                <a:gd name="T4" fmla="*/ 75 w 75"/>
                <a:gd name="T5" fmla="*/ 136 h 136"/>
                <a:gd name="T6" fmla="*/ 0 w 75"/>
                <a:gd name="T7" fmla="*/ 136 h 136"/>
                <a:gd name="T8" fmla="*/ 0 w 75"/>
                <a:gd name="T9" fmla="*/ 0 h 136"/>
                <a:gd name="T10" fmla="*/ 20 w 75"/>
                <a:gd name="T11" fmla="*/ 0 h 136"/>
                <a:gd name="T12" fmla="*/ 20 w 75"/>
                <a:gd name="T13" fmla="*/ 116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5" h="136">
                  <a:moveTo>
                    <a:pt x="20" y="116"/>
                  </a:moveTo>
                  <a:lnTo>
                    <a:pt x="75" y="116"/>
                  </a:lnTo>
                  <a:lnTo>
                    <a:pt x="75" y="136"/>
                  </a:lnTo>
                  <a:lnTo>
                    <a:pt x="0" y="136"/>
                  </a:lnTo>
                  <a:lnTo>
                    <a:pt x="0" y="0"/>
                  </a:lnTo>
                  <a:lnTo>
                    <a:pt x="20" y="0"/>
                  </a:lnTo>
                  <a:lnTo>
                    <a:pt x="20" y="116"/>
                  </a:lnTo>
                  <a:close/>
                </a:path>
              </a:pathLst>
            </a:custGeom>
            <a:solidFill>
              <a:srgbClr val="9189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00230B3D-7002-73DC-9D2B-7C81B38EBA3D}"/>
                </a:ext>
              </a:extLst>
            </p:cNvPr>
            <p:cNvSpPr>
              <a:spLocks/>
            </p:cNvSpPr>
            <p:nvPr/>
          </p:nvSpPr>
          <p:spPr bwMode="auto">
            <a:xfrm>
              <a:off x="763272" y="134620"/>
              <a:ext cx="276860" cy="259080"/>
            </a:xfrm>
            <a:custGeom>
              <a:avLst/>
              <a:gdLst>
                <a:gd name="T0" fmla="*/ 221 w 436"/>
                <a:gd name="T1" fmla="*/ 403 h 408"/>
                <a:gd name="T2" fmla="*/ 341 w 436"/>
                <a:gd name="T3" fmla="*/ 146 h 408"/>
                <a:gd name="T4" fmla="*/ 386 w 436"/>
                <a:gd name="T5" fmla="*/ 408 h 408"/>
                <a:gd name="T6" fmla="*/ 436 w 436"/>
                <a:gd name="T7" fmla="*/ 408 h 408"/>
                <a:gd name="T8" fmla="*/ 361 w 436"/>
                <a:gd name="T9" fmla="*/ 0 h 408"/>
                <a:gd name="T10" fmla="*/ 221 w 436"/>
                <a:gd name="T11" fmla="*/ 297 h 408"/>
                <a:gd name="T12" fmla="*/ 75 w 436"/>
                <a:gd name="T13" fmla="*/ 0 h 408"/>
                <a:gd name="T14" fmla="*/ 0 w 436"/>
                <a:gd name="T15" fmla="*/ 408 h 408"/>
                <a:gd name="T16" fmla="*/ 50 w 436"/>
                <a:gd name="T17" fmla="*/ 408 h 408"/>
                <a:gd name="T18" fmla="*/ 96 w 436"/>
                <a:gd name="T19" fmla="*/ 146 h 408"/>
                <a:gd name="T20" fmla="*/ 221 w 436"/>
                <a:gd name="T21" fmla="*/ 403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36" h="408">
                  <a:moveTo>
                    <a:pt x="221" y="403"/>
                  </a:moveTo>
                  <a:lnTo>
                    <a:pt x="341" y="146"/>
                  </a:lnTo>
                  <a:lnTo>
                    <a:pt x="386" y="408"/>
                  </a:lnTo>
                  <a:lnTo>
                    <a:pt x="436" y="408"/>
                  </a:lnTo>
                  <a:lnTo>
                    <a:pt x="361" y="0"/>
                  </a:lnTo>
                  <a:lnTo>
                    <a:pt x="221" y="297"/>
                  </a:lnTo>
                  <a:lnTo>
                    <a:pt x="75" y="0"/>
                  </a:lnTo>
                  <a:lnTo>
                    <a:pt x="0" y="408"/>
                  </a:lnTo>
                  <a:lnTo>
                    <a:pt x="50" y="408"/>
                  </a:lnTo>
                  <a:lnTo>
                    <a:pt x="96" y="146"/>
                  </a:lnTo>
                  <a:lnTo>
                    <a:pt x="221" y="403"/>
                  </a:ln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5519945C-B7FF-E917-FC65-BBFBA87C384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48717" y="134620"/>
              <a:ext cx="171450" cy="259080"/>
            </a:xfrm>
            <a:custGeom>
              <a:avLst/>
              <a:gdLst>
                <a:gd name="T0" fmla="*/ 52 w 54"/>
                <a:gd name="T1" fmla="*/ 67 h 81"/>
                <a:gd name="T2" fmla="*/ 54 w 54"/>
                <a:gd name="T3" fmla="*/ 58 h 81"/>
                <a:gd name="T4" fmla="*/ 51 w 54"/>
                <a:gd name="T5" fmla="*/ 47 h 81"/>
                <a:gd name="T6" fmla="*/ 43 w 54"/>
                <a:gd name="T7" fmla="*/ 39 h 81"/>
                <a:gd name="T8" fmla="*/ 41 w 54"/>
                <a:gd name="T9" fmla="*/ 38 h 81"/>
                <a:gd name="T10" fmla="*/ 43 w 54"/>
                <a:gd name="T11" fmla="*/ 37 h 81"/>
                <a:gd name="T12" fmla="*/ 46 w 54"/>
                <a:gd name="T13" fmla="*/ 34 h 81"/>
                <a:gd name="T14" fmla="*/ 49 w 54"/>
                <a:gd name="T15" fmla="*/ 30 h 81"/>
                <a:gd name="T16" fmla="*/ 50 w 54"/>
                <a:gd name="T17" fmla="*/ 26 h 81"/>
                <a:gd name="T18" fmla="*/ 51 w 54"/>
                <a:gd name="T19" fmla="*/ 21 h 81"/>
                <a:gd name="T20" fmla="*/ 49 w 54"/>
                <a:gd name="T21" fmla="*/ 13 h 81"/>
                <a:gd name="T22" fmla="*/ 45 w 54"/>
                <a:gd name="T23" fmla="*/ 6 h 81"/>
                <a:gd name="T24" fmla="*/ 38 w 54"/>
                <a:gd name="T25" fmla="*/ 2 h 81"/>
                <a:gd name="T26" fmla="*/ 30 w 54"/>
                <a:gd name="T27" fmla="*/ 0 h 81"/>
                <a:gd name="T28" fmla="*/ 0 w 54"/>
                <a:gd name="T29" fmla="*/ 0 h 81"/>
                <a:gd name="T30" fmla="*/ 0 w 54"/>
                <a:gd name="T31" fmla="*/ 81 h 81"/>
                <a:gd name="T32" fmla="*/ 31 w 54"/>
                <a:gd name="T33" fmla="*/ 81 h 81"/>
                <a:gd name="T34" fmla="*/ 40 w 54"/>
                <a:gd name="T35" fmla="*/ 79 h 81"/>
                <a:gd name="T36" fmla="*/ 47 w 54"/>
                <a:gd name="T37" fmla="*/ 74 h 81"/>
                <a:gd name="T38" fmla="*/ 52 w 54"/>
                <a:gd name="T39" fmla="*/ 67 h 81"/>
                <a:gd name="T40" fmla="*/ 9 w 54"/>
                <a:gd name="T41" fmla="*/ 8 h 81"/>
                <a:gd name="T42" fmla="*/ 28 w 54"/>
                <a:gd name="T43" fmla="*/ 8 h 81"/>
                <a:gd name="T44" fmla="*/ 38 w 54"/>
                <a:gd name="T45" fmla="*/ 12 h 81"/>
                <a:gd name="T46" fmla="*/ 42 w 54"/>
                <a:gd name="T47" fmla="*/ 21 h 81"/>
                <a:gd name="T48" fmla="*/ 41 w 54"/>
                <a:gd name="T49" fmla="*/ 27 h 81"/>
                <a:gd name="T50" fmla="*/ 38 w 54"/>
                <a:gd name="T51" fmla="*/ 31 h 81"/>
                <a:gd name="T52" fmla="*/ 33 w 54"/>
                <a:gd name="T53" fmla="*/ 34 h 81"/>
                <a:gd name="T54" fmla="*/ 28 w 54"/>
                <a:gd name="T55" fmla="*/ 35 h 81"/>
                <a:gd name="T56" fmla="*/ 9 w 54"/>
                <a:gd name="T57" fmla="*/ 35 h 81"/>
                <a:gd name="T58" fmla="*/ 9 w 54"/>
                <a:gd name="T59" fmla="*/ 8 h 81"/>
                <a:gd name="T60" fmla="*/ 43 w 54"/>
                <a:gd name="T61" fmla="*/ 64 h 81"/>
                <a:gd name="T62" fmla="*/ 40 w 54"/>
                <a:gd name="T63" fmla="*/ 69 h 81"/>
                <a:gd name="T64" fmla="*/ 35 w 54"/>
                <a:gd name="T65" fmla="*/ 72 h 81"/>
                <a:gd name="T66" fmla="*/ 29 w 54"/>
                <a:gd name="T67" fmla="*/ 73 h 81"/>
                <a:gd name="T68" fmla="*/ 9 w 54"/>
                <a:gd name="T69" fmla="*/ 73 h 81"/>
                <a:gd name="T70" fmla="*/ 9 w 54"/>
                <a:gd name="T71" fmla="*/ 42 h 81"/>
                <a:gd name="T72" fmla="*/ 29 w 54"/>
                <a:gd name="T73" fmla="*/ 42 h 81"/>
                <a:gd name="T74" fmla="*/ 35 w 54"/>
                <a:gd name="T75" fmla="*/ 44 h 81"/>
                <a:gd name="T76" fmla="*/ 40 w 54"/>
                <a:gd name="T77" fmla="*/ 47 h 81"/>
                <a:gd name="T78" fmla="*/ 43 w 54"/>
                <a:gd name="T79" fmla="*/ 52 h 81"/>
                <a:gd name="T80" fmla="*/ 44 w 54"/>
                <a:gd name="T81" fmla="*/ 58 h 81"/>
                <a:gd name="T82" fmla="*/ 43 w 54"/>
                <a:gd name="T83" fmla="*/ 64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54" h="81">
                  <a:moveTo>
                    <a:pt x="52" y="67"/>
                  </a:moveTo>
                  <a:cubicBezTo>
                    <a:pt x="53" y="64"/>
                    <a:pt x="54" y="61"/>
                    <a:pt x="54" y="58"/>
                  </a:cubicBezTo>
                  <a:cubicBezTo>
                    <a:pt x="54" y="54"/>
                    <a:pt x="53" y="50"/>
                    <a:pt x="51" y="47"/>
                  </a:cubicBezTo>
                  <a:cubicBezTo>
                    <a:pt x="49" y="44"/>
                    <a:pt x="46" y="41"/>
                    <a:pt x="43" y="39"/>
                  </a:cubicBezTo>
                  <a:cubicBezTo>
                    <a:pt x="41" y="38"/>
                    <a:pt x="41" y="38"/>
                    <a:pt x="41" y="38"/>
                  </a:cubicBezTo>
                  <a:cubicBezTo>
                    <a:pt x="43" y="37"/>
                    <a:pt x="43" y="37"/>
                    <a:pt x="43" y="37"/>
                  </a:cubicBezTo>
                  <a:cubicBezTo>
                    <a:pt x="44" y="36"/>
                    <a:pt x="45" y="35"/>
                    <a:pt x="46" y="34"/>
                  </a:cubicBezTo>
                  <a:cubicBezTo>
                    <a:pt x="47" y="33"/>
                    <a:pt x="48" y="32"/>
                    <a:pt x="49" y="30"/>
                  </a:cubicBezTo>
                  <a:cubicBezTo>
                    <a:pt x="49" y="29"/>
                    <a:pt x="50" y="28"/>
                    <a:pt x="50" y="26"/>
                  </a:cubicBezTo>
                  <a:cubicBezTo>
                    <a:pt x="51" y="25"/>
                    <a:pt x="51" y="23"/>
                    <a:pt x="51" y="21"/>
                  </a:cubicBezTo>
                  <a:cubicBezTo>
                    <a:pt x="51" y="18"/>
                    <a:pt x="51" y="16"/>
                    <a:pt x="49" y="13"/>
                  </a:cubicBezTo>
                  <a:cubicBezTo>
                    <a:pt x="48" y="10"/>
                    <a:pt x="47" y="8"/>
                    <a:pt x="45" y="6"/>
                  </a:cubicBezTo>
                  <a:cubicBezTo>
                    <a:pt x="43" y="4"/>
                    <a:pt x="41" y="3"/>
                    <a:pt x="38" y="2"/>
                  </a:cubicBezTo>
                  <a:cubicBezTo>
                    <a:pt x="36" y="1"/>
                    <a:pt x="33" y="0"/>
                    <a:pt x="3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1" y="81"/>
                    <a:pt x="31" y="81"/>
                    <a:pt x="31" y="81"/>
                  </a:cubicBezTo>
                  <a:cubicBezTo>
                    <a:pt x="34" y="81"/>
                    <a:pt x="37" y="80"/>
                    <a:pt x="40" y="79"/>
                  </a:cubicBezTo>
                  <a:cubicBezTo>
                    <a:pt x="42" y="78"/>
                    <a:pt x="45" y="76"/>
                    <a:pt x="47" y="74"/>
                  </a:cubicBezTo>
                  <a:cubicBezTo>
                    <a:pt x="49" y="72"/>
                    <a:pt x="51" y="70"/>
                    <a:pt x="52" y="67"/>
                  </a:cubicBezTo>
                  <a:close/>
                  <a:moveTo>
                    <a:pt x="9" y="8"/>
                  </a:moveTo>
                  <a:cubicBezTo>
                    <a:pt x="28" y="8"/>
                    <a:pt x="28" y="8"/>
                    <a:pt x="28" y="8"/>
                  </a:cubicBezTo>
                  <a:cubicBezTo>
                    <a:pt x="32" y="8"/>
                    <a:pt x="35" y="9"/>
                    <a:pt x="38" y="12"/>
                  </a:cubicBezTo>
                  <a:cubicBezTo>
                    <a:pt x="40" y="14"/>
                    <a:pt x="42" y="18"/>
                    <a:pt x="42" y="21"/>
                  </a:cubicBezTo>
                  <a:cubicBezTo>
                    <a:pt x="42" y="23"/>
                    <a:pt x="41" y="25"/>
                    <a:pt x="41" y="27"/>
                  </a:cubicBezTo>
                  <a:cubicBezTo>
                    <a:pt x="40" y="28"/>
                    <a:pt x="39" y="30"/>
                    <a:pt x="38" y="31"/>
                  </a:cubicBezTo>
                  <a:cubicBezTo>
                    <a:pt x="36" y="32"/>
                    <a:pt x="35" y="33"/>
                    <a:pt x="33" y="34"/>
                  </a:cubicBezTo>
                  <a:cubicBezTo>
                    <a:pt x="32" y="34"/>
                    <a:pt x="30" y="35"/>
                    <a:pt x="28" y="35"/>
                  </a:cubicBezTo>
                  <a:cubicBezTo>
                    <a:pt x="9" y="35"/>
                    <a:pt x="9" y="35"/>
                    <a:pt x="9" y="35"/>
                  </a:cubicBezTo>
                  <a:lnTo>
                    <a:pt x="9" y="8"/>
                  </a:lnTo>
                  <a:close/>
                  <a:moveTo>
                    <a:pt x="43" y="64"/>
                  </a:moveTo>
                  <a:cubicBezTo>
                    <a:pt x="42" y="66"/>
                    <a:pt x="41" y="67"/>
                    <a:pt x="40" y="69"/>
                  </a:cubicBezTo>
                  <a:cubicBezTo>
                    <a:pt x="38" y="70"/>
                    <a:pt x="36" y="71"/>
                    <a:pt x="35" y="72"/>
                  </a:cubicBezTo>
                  <a:cubicBezTo>
                    <a:pt x="33" y="73"/>
                    <a:pt x="31" y="73"/>
                    <a:pt x="29" y="73"/>
                  </a:cubicBezTo>
                  <a:cubicBezTo>
                    <a:pt x="9" y="73"/>
                    <a:pt x="9" y="73"/>
                    <a:pt x="9" y="73"/>
                  </a:cubicBezTo>
                  <a:cubicBezTo>
                    <a:pt x="9" y="42"/>
                    <a:pt x="9" y="42"/>
                    <a:pt x="9" y="42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1" y="42"/>
                    <a:pt x="33" y="43"/>
                    <a:pt x="35" y="44"/>
                  </a:cubicBezTo>
                  <a:cubicBezTo>
                    <a:pt x="36" y="44"/>
                    <a:pt x="38" y="46"/>
                    <a:pt x="40" y="47"/>
                  </a:cubicBezTo>
                  <a:cubicBezTo>
                    <a:pt x="41" y="48"/>
                    <a:pt x="42" y="50"/>
                    <a:pt x="43" y="52"/>
                  </a:cubicBezTo>
                  <a:cubicBezTo>
                    <a:pt x="44" y="54"/>
                    <a:pt x="44" y="56"/>
                    <a:pt x="44" y="58"/>
                  </a:cubicBezTo>
                  <a:cubicBezTo>
                    <a:pt x="44" y="60"/>
                    <a:pt x="44" y="62"/>
                    <a:pt x="43" y="64"/>
                  </a:cubicBez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796D14F1-0DCF-F08A-657C-3E2ED34839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4942" y="134620"/>
              <a:ext cx="28575" cy="259080"/>
            </a:xfrm>
            <a:prstGeom prst="rect">
              <a:avLst/>
            </a:pr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D7009BBB-D764-878C-92DC-4E4DFA6E0BEF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2102" y="134620"/>
              <a:ext cx="146050" cy="259080"/>
            </a:xfrm>
            <a:custGeom>
              <a:avLst/>
              <a:gdLst>
                <a:gd name="T0" fmla="*/ 210 w 230"/>
                <a:gd name="T1" fmla="*/ 247 h 408"/>
                <a:gd name="T2" fmla="*/ 210 w 230"/>
                <a:gd name="T3" fmla="*/ 201 h 408"/>
                <a:gd name="T4" fmla="*/ 45 w 230"/>
                <a:gd name="T5" fmla="*/ 201 h 408"/>
                <a:gd name="T6" fmla="*/ 45 w 230"/>
                <a:gd name="T7" fmla="*/ 45 h 408"/>
                <a:gd name="T8" fmla="*/ 230 w 230"/>
                <a:gd name="T9" fmla="*/ 45 h 408"/>
                <a:gd name="T10" fmla="*/ 230 w 230"/>
                <a:gd name="T11" fmla="*/ 0 h 408"/>
                <a:gd name="T12" fmla="*/ 0 w 230"/>
                <a:gd name="T13" fmla="*/ 0 h 408"/>
                <a:gd name="T14" fmla="*/ 0 w 230"/>
                <a:gd name="T15" fmla="*/ 408 h 408"/>
                <a:gd name="T16" fmla="*/ 230 w 230"/>
                <a:gd name="T17" fmla="*/ 408 h 408"/>
                <a:gd name="T18" fmla="*/ 230 w 230"/>
                <a:gd name="T19" fmla="*/ 363 h 408"/>
                <a:gd name="T20" fmla="*/ 45 w 230"/>
                <a:gd name="T21" fmla="*/ 363 h 408"/>
                <a:gd name="T22" fmla="*/ 45 w 230"/>
                <a:gd name="T23" fmla="*/ 247 h 408"/>
                <a:gd name="T24" fmla="*/ 210 w 230"/>
                <a:gd name="T25" fmla="*/ 247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30" h="408">
                  <a:moveTo>
                    <a:pt x="210" y="247"/>
                  </a:moveTo>
                  <a:lnTo>
                    <a:pt x="210" y="201"/>
                  </a:lnTo>
                  <a:lnTo>
                    <a:pt x="45" y="201"/>
                  </a:lnTo>
                  <a:lnTo>
                    <a:pt x="45" y="45"/>
                  </a:lnTo>
                  <a:lnTo>
                    <a:pt x="230" y="45"/>
                  </a:lnTo>
                  <a:lnTo>
                    <a:pt x="230" y="0"/>
                  </a:lnTo>
                  <a:lnTo>
                    <a:pt x="0" y="0"/>
                  </a:lnTo>
                  <a:lnTo>
                    <a:pt x="0" y="408"/>
                  </a:lnTo>
                  <a:lnTo>
                    <a:pt x="230" y="408"/>
                  </a:lnTo>
                  <a:lnTo>
                    <a:pt x="230" y="363"/>
                  </a:lnTo>
                  <a:lnTo>
                    <a:pt x="45" y="363"/>
                  </a:lnTo>
                  <a:lnTo>
                    <a:pt x="45" y="247"/>
                  </a:lnTo>
                  <a:lnTo>
                    <a:pt x="210" y="247"/>
                  </a:ln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A4F58F9A-65D4-5020-7094-9090D8C14F52}"/>
                </a:ext>
              </a:extLst>
            </p:cNvPr>
            <p:cNvSpPr>
              <a:spLocks/>
            </p:cNvSpPr>
            <p:nvPr/>
          </p:nvSpPr>
          <p:spPr bwMode="auto">
            <a:xfrm>
              <a:off x="1816738" y="134620"/>
              <a:ext cx="200025" cy="259080"/>
            </a:xfrm>
            <a:custGeom>
              <a:avLst/>
              <a:gdLst>
                <a:gd name="T0" fmla="*/ 315 w 315"/>
                <a:gd name="T1" fmla="*/ 408 h 408"/>
                <a:gd name="T2" fmla="*/ 315 w 315"/>
                <a:gd name="T3" fmla="*/ 0 h 408"/>
                <a:gd name="T4" fmla="*/ 270 w 315"/>
                <a:gd name="T5" fmla="*/ 0 h 408"/>
                <a:gd name="T6" fmla="*/ 270 w 315"/>
                <a:gd name="T7" fmla="*/ 332 h 408"/>
                <a:gd name="T8" fmla="*/ 0 w 315"/>
                <a:gd name="T9" fmla="*/ 5 h 408"/>
                <a:gd name="T10" fmla="*/ 0 w 315"/>
                <a:gd name="T11" fmla="*/ 408 h 408"/>
                <a:gd name="T12" fmla="*/ 40 w 315"/>
                <a:gd name="T13" fmla="*/ 408 h 408"/>
                <a:gd name="T14" fmla="*/ 40 w 315"/>
                <a:gd name="T15" fmla="*/ 126 h 408"/>
                <a:gd name="T16" fmla="*/ 270 w 315"/>
                <a:gd name="T17" fmla="*/ 408 h 408"/>
                <a:gd name="T18" fmla="*/ 315 w 315"/>
                <a:gd name="T19" fmla="*/ 408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5" h="408">
                  <a:moveTo>
                    <a:pt x="315" y="408"/>
                  </a:moveTo>
                  <a:lnTo>
                    <a:pt x="315" y="0"/>
                  </a:lnTo>
                  <a:lnTo>
                    <a:pt x="270" y="0"/>
                  </a:lnTo>
                  <a:lnTo>
                    <a:pt x="270" y="332"/>
                  </a:lnTo>
                  <a:lnTo>
                    <a:pt x="0" y="5"/>
                  </a:lnTo>
                  <a:lnTo>
                    <a:pt x="0" y="408"/>
                  </a:lnTo>
                  <a:lnTo>
                    <a:pt x="40" y="408"/>
                  </a:lnTo>
                  <a:lnTo>
                    <a:pt x="40" y="126"/>
                  </a:lnTo>
                  <a:lnTo>
                    <a:pt x="270" y="408"/>
                  </a:lnTo>
                  <a:lnTo>
                    <a:pt x="315" y="408"/>
                  </a:ln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9911292D-C5C1-DAC6-E75A-CFC920E732D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535" y="134620"/>
              <a:ext cx="162560" cy="259080"/>
            </a:xfrm>
            <a:custGeom>
              <a:avLst/>
              <a:gdLst>
                <a:gd name="T0" fmla="*/ 256 w 256"/>
                <a:gd name="T1" fmla="*/ 0 h 408"/>
                <a:gd name="T2" fmla="*/ 0 w 256"/>
                <a:gd name="T3" fmla="*/ 0 h 408"/>
                <a:gd name="T4" fmla="*/ 0 w 256"/>
                <a:gd name="T5" fmla="*/ 45 h 408"/>
                <a:gd name="T6" fmla="*/ 106 w 256"/>
                <a:gd name="T7" fmla="*/ 45 h 408"/>
                <a:gd name="T8" fmla="*/ 106 w 256"/>
                <a:gd name="T9" fmla="*/ 408 h 408"/>
                <a:gd name="T10" fmla="*/ 151 w 256"/>
                <a:gd name="T11" fmla="*/ 408 h 408"/>
                <a:gd name="T12" fmla="*/ 151 w 256"/>
                <a:gd name="T13" fmla="*/ 45 h 408"/>
                <a:gd name="T14" fmla="*/ 256 w 256"/>
                <a:gd name="T15" fmla="*/ 45 h 408"/>
                <a:gd name="T16" fmla="*/ 256 w 256"/>
                <a:gd name="T17" fmla="*/ 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6" h="408">
                  <a:moveTo>
                    <a:pt x="256" y="0"/>
                  </a:moveTo>
                  <a:lnTo>
                    <a:pt x="0" y="0"/>
                  </a:lnTo>
                  <a:lnTo>
                    <a:pt x="0" y="45"/>
                  </a:lnTo>
                  <a:lnTo>
                    <a:pt x="106" y="45"/>
                  </a:lnTo>
                  <a:lnTo>
                    <a:pt x="106" y="408"/>
                  </a:lnTo>
                  <a:lnTo>
                    <a:pt x="151" y="408"/>
                  </a:lnTo>
                  <a:lnTo>
                    <a:pt x="151" y="45"/>
                  </a:lnTo>
                  <a:lnTo>
                    <a:pt x="256" y="45"/>
                  </a:lnTo>
                  <a:lnTo>
                    <a:pt x="256" y="0"/>
                  </a:ln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7DEC6B2D-7688-EBB9-6ABE-8B78E06CD68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7696" y="323218"/>
              <a:ext cx="53975" cy="70485"/>
            </a:xfrm>
            <a:custGeom>
              <a:avLst/>
              <a:gdLst>
                <a:gd name="T0" fmla="*/ 0 w 17"/>
                <a:gd name="T1" fmla="*/ 2 h 22"/>
                <a:gd name="T2" fmla="*/ 0 w 17"/>
                <a:gd name="T3" fmla="*/ 4 h 22"/>
                <a:gd name="T4" fmla="*/ 0 w 17"/>
                <a:gd name="T5" fmla="*/ 4 h 22"/>
                <a:gd name="T6" fmla="*/ 2 w 17"/>
                <a:gd name="T7" fmla="*/ 8 h 22"/>
                <a:gd name="T8" fmla="*/ 7 w 17"/>
                <a:gd name="T9" fmla="*/ 22 h 22"/>
                <a:gd name="T10" fmla="*/ 7 w 17"/>
                <a:gd name="T11" fmla="*/ 22 h 22"/>
                <a:gd name="T12" fmla="*/ 7 w 17"/>
                <a:gd name="T13" fmla="*/ 22 h 22"/>
                <a:gd name="T14" fmla="*/ 17 w 17"/>
                <a:gd name="T15" fmla="*/ 22 h 22"/>
                <a:gd name="T16" fmla="*/ 8 w 17"/>
                <a:gd name="T17" fmla="*/ 0 h 22"/>
                <a:gd name="T18" fmla="*/ 0 w 17"/>
                <a:gd name="T19" fmla="*/ 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22">
                  <a:moveTo>
                    <a:pt x="0" y="2"/>
                  </a:move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7" y="22"/>
                    <a:pt x="7" y="22"/>
                    <a:pt x="7" y="22"/>
                  </a:cubicBezTo>
                  <a:cubicBezTo>
                    <a:pt x="7" y="22"/>
                    <a:pt x="7" y="22"/>
                    <a:pt x="7" y="22"/>
                  </a:cubicBezTo>
                  <a:cubicBezTo>
                    <a:pt x="7" y="22"/>
                    <a:pt x="7" y="22"/>
                    <a:pt x="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5" y="1"/>
                    <a:pt x="2" y="2"/>
                    <a:pt x="0" y="2"/>
                  </a:cubicBez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B9D6BF79-DC64-C688-039B-A3653BD4DD89}"/>
                </a:ext>
              </a:extLst>
            </p:cNvPr>
            <p:cNvSpPr>
              <a:spLocks/>
            </p:cNvSpPr>
            <p:nvPr/>
          </p:nvSpPr>
          <p:spPr bwMode="auto">
            <a:xfrm>
              <a:off x="461011" y="131449"/>
              <a:ext cx="149860" cy="262255"/>
            </a:xfrm>
            <a:custGeom>
              <a:avLst/>
              <a:gdLst>
                <a:gd name="T0" fmla="*/ 5 w 47"/>
                <a:gd name="T1" fmla="*/ 82 h 82"/>
                <a:gd name="T2" fmla="*/ 29 w 47"/>
                <a:gd name="T3" fmla="*/ 20 h 82"/>
                <a:gd name="T4" fmla="*/ 39 w 47"/>
                <a:gd name="T5" fmla="*/ 45 h 82"/>
                <a:gd name="T6" fmla="*/ 47 w 47"/>
                <a:gd name="T7" fmla="*/ 44 h 82"/>
                <a:gd name="T8" fmla="*/ 29 w 47"/>
                <a:gd name="T9" fmla="*/ 0 h 82"/>
                <a:gd name="T10" fmla="*/ 1 w 47"/>
                <a:gd name="T11" fmla="*/ 71 h 82"/>
                <a:gd name="T12" fmla="*/ 5 w 47"/>
                <a:gd name="T13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7" h="82">
                  <a:moveTo>
                    <a:pt x="5" y="82"/>
                  </a:moveTo>
                  <a:cubicBezTo>
                    <a:pt x="29" y="20"/>
                    <a:pt x="29" y="20"/>
                    <a:pt x="29" y="20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42" y="45"/>
                    <a:pt x="45" y="45"/>
                    <a:pt x="47" y="44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1" y="71"/>
                    <a:pt x="1" y="71"/>
                    <a:pt x="1" y="71"/>
                  </a:cubicBezTo>
                  <a:cubicBezTo>
                    <a:pt x="4" y="69"/>
                    <a:pt x="0" y="80"/>
                    <a:pt x="5" y="82"/>
                  </a:cubicBez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FBBB3636-AAD9-B433-DB4B-4A5741757708}"/>
                </a:ext>
              </a:extLst>
            </p:cNvPr>
            <p:cNvSpPr>
              <a:spLocks/>
            </p:cNvSpPr>
            <p:nvPr/>
          </p:nvSpPr>
          <p:spPr bwMode="auto">
            <a:xfrm>
              <a:off x="448311" y="288290"/>
              <a:ext cx="260985" cy="105410"/>
            </a:xfrm>
            <a:custGeom>
              <a:avLst/>
              <a:gdLst>
                <a:gd name="T0" fmla="*/ 70 w 82"/>
                <a:gd name="T1" fmla="*/ 1 h 33"/>
                <a:gd name="T2" fmla="*/ 64 w 82"/>
                <a:gd name="T3" fmla="*/ 0 h 33"/>
                <a:gd name="T4" fmla="*/ 62 w 82"/>
                <a:gd name="T5" fmla="*/ 0 h 33"/>
                <a:gd name="T6" fmla="*/ 62 w 82"/>
                <a:gd name="T7" fmla="*/ 0 h 33"/>
                <a:gd name="T8" fmla="*/ 57 w 82"/>
                <a:gd name="T9" fmla="*/ 0 h 33"/>
                <a:gd name="T10" fmla="*/ 7 w 82"/>
                <a:gd name="T11" fmla="*/ 17 h 33"/>
                <a:gd name="T12" fmla="*/ 6 w 82"/>
                <a:gd name="T13" fmla="*/ 18 h 33"/>
                <a:gd name="T14" fmla="*/ 0 w 82"/>
                <a:gd name="T15" fmla="*/ 33 h 33"/>
                <a:gd name="T16" fmla="*/ 9 w 82"/>
                <a:gd name="T17" fmla="*/ 33 h 33"/>
                <a:gd name="T18" fmla="*/ 9 w 82"/>
                <a:gd name="T19" fmla="*/ 33 h 33"/>
                <a:gd name="T20" fmla="*/ 72 w 82"/>
                <a:gd name="T21" fmla="*/ 4 h 33"/>
                <a:gd name="T22" fmla="*/ 82 w 82"/>
                <a:gd name="T23" fmla="*/ 3 h 33"/>
                <a:gd name="T24" fmla="*/ 70 w 82"/>
                <a:gd name="T2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2" h="33">
                  <a:moveTo>
                    <a:pt x="70" y="1"/>
                  </a:moveTo>
                  <a:cubicBezTo>
                    <a:pt x="68" y="0"/>
                    <a:pt x="66" y="0"/>
                    <a:pt x="64" y="0"/>
                  </a:cubicBezTo>
                  <a:cubicBezTo>
                    <a:pt x="63" y="0"/>
                    <a:pt x="62" y="0"/>
                    <a:pt x="62" y="0"/>
                  </a:cubicBezTo>
                  <a:cubicBezTo>
                    <a:pt x="62" y="0"/>
                    <a:pt x="62" y="0"/>
                    <a:pt x="62" y="0"/>
                  </a:cubicBezTo>
                  <a:cubicBezTo>
                    <a:pt x="61" y="0"/>
                    <a:pt x="59" y="0"/>
                    <a:pt x="57" y="0"/>
                  </a:cubicBezTo>
                  <a:cubicBezTo>
                    <a:pt x="29" y="0"/>
                    <a:pt x="9" y="16"/>
                    <a:pt x="7" y="17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9" y="33"/>
                    <a:pt x="9" y="33"/>
                    <a:pt x="9" y="33"/>
                  </a:cubicBezTo>
                  <a:cubicBezTo>
                    <a:pt x="9" y="33"/>
                    <a:pt x="9" y="33"/>
                    <a:pt x="9" y="33"/>
                  </a:cubicBezTo>
                  <a:cubicBezTo>
                    <a:pt x="31" y="10"/>
                    <a:pt x="57" y="6"/>
                    <a:pt x="72" y="4"/>
                  </a:cubicBezTo>
                  <a:cubicBezTo>
                    <a:pt x="82" y="3"/>
                    <a:pt x="82" y="3"/>
                    <a:pt x="82" y="3"/>
                  </a:cubicBezTo>
                  <a:cubicBezTo>
                    <a:pt x="78" y="2"/>
                    <a:pt x="74" y="1"/>
                    <a:pt x="70" y="1"/>
                  </a:cubicBezTo>
                  <a:close/>
                </a:path>
              </a:pathLst>
            </a:custGeom>
            <a:solidFill>
              <a:srgbClr val="9189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455342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6D13F-E8EB-53CA-1569-257F65F98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SI" dirty="0"/>
            </a:br>
            <a:br>
              <a:rPr lang="en-SI" dirty="0"/>
            </a:br>
            <a:br>
              <a:rPr lang="en-SI" dirty="0"/>
            </a:b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6875B7-CD3C-7E99-1FC2-CC53797E54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770" y="175364"/>
            <a:ext cx="5014913" cy="7114784"/>
          </a:xfrm>
        </p:spPr>
        <p:txBody>
          <a:bodyPr>
            <a:normAutofit/>
          </a:bodyPr>
          <a:lstStyle/>
          <a:p>
            <a:pPr indent="0">
              <a:lnSpc>
                <a:spcPct val="107000"/>
              </a:lnSpc>
              <a:spcAft>
                <a:spcPts val="450"/>
              </a:spcAft>
              <a:buNone/>
            </a:pPr>
            <a:endParaRPr lang="sl-SI" sz="900" b="1" dirty="0">
              <a:solidFill>
                <a:srgbClr val="C00000"/>
              </a:solidFill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0">
              <a:lnSpc>
                <a:spcPct val="107000"/>
              </a:lnSpc>
              <a:spcAft>
                <a:spcPts val="450"/>
              </a:spcAft>
              <a:buNone/>
            </a:pPr>
            <a:endParaRPr lang="sl-SI" sz="900" b="1" dirty="0">
              <a:solidFill>
                <a:srgbClr val="C00000"/>
              </a:solidFill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0">
              <a:lnSpc>
                <a:spcPct val="107000"/>
              </a:lnSpc>
              <a:spcAft>
                <a:spcPts val="450"/>
              </a:spcAft>
              <a:buNone/>
            </a:pPr>
            <a:endParaRPr lang="sl-SI" sz="900" b="1" dirty="0">
              <a:solidFill>
                <a:srgbClr val="C00000"/>
              </a:solidFill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0">
              <a:lnSpc>
                <a:spcPct val="107000"/>
              </a:lnSpc>
              <a:spcAft>
                <a:spcPts val="450"/>
              </a:spcAft>
              <a:buNone/>
            </a:pPr>
            <a:endParaRPr lang="sl-SI" sz="900" b="1" dirty="0">
              <a:solidFill>
                <a:srgbClr val="C00000"/>
              </a:solidFill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0">
              <a:lnSpc>
                <a:spcPct val="107000"/>
              </a:lnSpc>
              <a:spcAft>
                <a:spcPts val="450"/>
              </a:spcAft>
              <a:buNone/>
            </a:pPr>
            <a:endParaRPr lang="sl-SI" sz="900" b="1" dirty="0">
              <a:solidFill>
                <a:srgbClr val="C00000"/>
              </a:solidFill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0">
              <a:lnSpc>
                <a:spcPct val="107000"/>
              </a:lnSpc>
              <a:spcAft>
                <a:spcPts val="450"/>
              </a:spcAft>
              <a:buNone/>
            </a:pPr>
            <a:endParaRPr lang="sl-SI" sz="1000" b="1" dirty="0">
              <a:solidFill>
                <a:srgbClr val="C00000"/>
              </a:solidFill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0">
              <a:lnSpc>
                <a:spcPct val="107000"/>
              </a:lnSpc>
              <a:spcAft>
                <a:spcPts val="450"/>
              </a:spcAft>
              <a:buNone/>
            </a:pPr>
            <a:r>
              <a:rPr lang="sl-SI" sz="1000" b="1" dirty="0">
                <a:solidFill>
                  <a:srgbClr val="C00000"/>
                </a:solidFill>
                <a:latin typeface="Maiandra GD" panose="020E0502030308020204" pitchFamily="34" charset="77"/>
                <a:ea typeface="Calibri" panose="020F0502020204030204" pitchFamily="34" charset="0"/>
              </a:rPr>
              <a:t>GRENČICE / BITTERS								EUR</a:t>
            </a:r>
            <a:endParaRPr lang="en-SI" sz="1000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000" b="1" dirty="0">
                <a:latin typeface="Maiandra GD" panose="020E0502030308020204" pitchFamily="34" charset="77"/>
                <a:ea typeface="Calibri" panose="020F0502020204030204" pitchFamily="34" charset="0"/>
              </a:rPr>
              <a:t>Aperol 0,03l								       4,50</a:t>
            </a:r>
            <a:endParaRPr lang="en-SI" sz="1000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000" b="1" dirty="0">
                <a:latin typeface="Maiandra GD" panose="020E0502030308020204" pitchFamily="34" charset="77"/>
                <a:ea typeface="Calibri" panose="020F0502020204030204" pitchFamily="34" charset="0"/>
              </a:rPr>
              <a:t>Campari 0,03l							              4,50</a:t>
            </a:r>
            <a:endParaRPr lang="en-SI" sz="1000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000" b="1" dirty="0">
                <a:latin typeface="Maiandra GD" panose="020E0502030308020204" pitchFamily="34" charset="77"/>
                <a:ea typeface="Calibri" panose="020F0502020204030204" pitchFamily="34" charset="0"/>
              </a:rPr>
              <a:t>Cynar 0,03l									3,50</a:t>
            </a:r>
            <a:endParaRPr lang="en-SI" sz="1000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000" b="1" dirty="0">
                <a:latin typeface="Maiandra GD" panose="020E0502030308020204" pitchFamily="34" charset="77"/>
                <a:ea typeface="Calibri" panose="020F0502020204030204" pitchFamily="34" charset="0"/>
              </a:rPr>
              <a:t>Jägermeister 0,03l							       4,50</a:t>
            </a:r>
            <a:endParaRPr lang="en-SI" sz="1000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000" b="1" dirty="0">
                <a:latin typeface="Maiandra GD" panose="020E0502030308020204" pitchFamily="34" charset="77"/>
                <a:ea typeface="Calibri" panose="020F0502020204030204" pitchFamily="34" charset="0"/>
              </a:rPr>
              <a:t>Pelinkovec / Herbal liqueur 0,03l					3,50</a:t>
            </a:r>
          </a:p>
          <a:p>
            <a:pPr indent="0">
              <a:lnSpc>
                <a:spcPct val="107000"/>
              </a:lnSpc>
              <a:spcAft>
                <a:spcPts val="169"/>
              </a:spcAft>
              <a:buNone/>
            </a:pPr>
            <a:endParaRPr lang="en-SI" sz="1000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0">
              <a:lnSpc>
                <a:spcPct val="107000"/>
              </a:lnSpc>
              <a:spcAft>
                <a:spcPts val="450"/>
              </a:spcAft>
              <a:buNone/>
            </a:pPr>
            <a:r>
              <a:rPr lang="sl-SI" sz="1000" b="1" dirty="0">
                <a:solidFill>
                  <a:srgbClr val="C00000"/>
                </a:solidFill>
                <a:latin typeface="Maiandra GD" panose="020E0502030308020204" pitchFamily="34" charset="77"/>
                <a:ea typeface="Calibri" panose="020F0502020204030204" pitchFamily="34" charset="0"/>
              </a:rPr>
              <a:t>COCKTAILI / COCKTAILS    				                     EUR</a:t>
            </a:r>
            <a:endParaRPr lang="en-SI" sz="1000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000" b="1" dirty="0">
                <a:latin typeface="Maiandra GD" panose="020E0502030308020204" pitchFamily="34" charset="77"/>
                <a:ea typeface="Calibri" panose="020F0502020204030204" pitchFamily="34" charset="0"/>
              </a:rPr>
              <a:t>Hugo										      7,00</a:t>
            </a:r>
            <a:endParaRPr lang="en-SI" sz="1000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000" b="1" dirty="0">
                <a:latin typeface="Maiandra GD" panose="020E0502030308020204" pitchFamily="34" charset="77"/>
                <a:ea typeface="Calibri" panose="020F0502020204030204" pitchFamily="34" charset="0"/>
              </a:rPr>
              <a:t>Aperol Spritz								      7,00</a:t>
            </a:r>
            <a:endParaRPr lang="en-SI" sz="1000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000" b="1" dirty="0">
                <a:latin typeface="Maiandra GD" panose="020E0502030308020204" pitchFamily="34" charset="77"/>
                <a:ea typeface="Calibri" panose="020F0502020204030204" pitchFamily="34" charset="0"/>
              </a:rPr>
              <a:t>Mojito									      7,00</a:t>
            </a:r>
            <a:endParaRPr lang="en-SI" sz="1000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000" b="1" dirty="0">
                <a:latin typeface="Maiandra GD" panose="020E0502030308020204" pitchFamily="34" charset="77"/>
                <a:ea typeface="Calibri" panose="020F0502020204030204" pitchFamily="34" charset="0"/>
              </a:rPr>
              <a:t>Cuba Libre									      7,00</a:t>
            </a:r>
            <a:endParaRPr lang="en-SI" sz="1000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000" b="1" dirty="0">
                <a:latin typeface="Maiandra GD" panose="020E0502030308020204" pitchFamily="34" charset="77"/>
                <a:ea typeface="Calibri" panose="020F0502020204030204" pitchFamily="34" charset="0"/>
              </a:rPr>
              <a:t>Gin &amp; Tonic								      7,00</a:t>
            </a: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endParaRPr lang="sl-SI" sz="1000" b="1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endParaRPr lang="sl-SI" sz="1000" b="1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endParaRPr lang="sl-SI" sz="1000" b="1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endParaRPr lang="en-SI" sz="1000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endParaRPr lang="en-SI" dirty="0"/>
          </a:p>
        </p:txBody>
      </p:sp>
      <p:grpSp>
        <p:nvGrpSpPr>
          <p:cNvPr id="4" name="Platno 358">
            <a:extLst>
              <a:ext uri="{FF2B5EF4-FFF2-40B4-BE49-F238E27FC236}">
                <a16:creationId xmlns:a16="http://schemas.microsoft.com/office/drawing/2014/main" id="{725C30A5-2E46-58F9-8EFC-C1F410E233D5}"/>
              </a:ext>
            </a:extLst>
          </p:cNvPr>
          <p:cNvGrpSpPr/>
          <p:nvPr/>
        </p:nvGrpSpPr>
        <p:grpSpPr>
          <a:xfrm>
            <a:off x="1646456" y="6824980"/>
            <a:ext cx="3177539" cy="1469390"/>
            <a:chOff x="3176" y="-3175"/>
            <a:chExt cx="3177539" cy="146939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FB0DF05-AAA5-91F8-6A18-794406D0EF17}"/>
                </a:ext>
              </a:extLst>
            </p:cNvPr>
            <p:cNvSpPr/>
            <p:nvPr/>
          </p:nvSpPr>
          <p:spPr>
            <a:xfrm>
              <a:off x="899795" y="899795"/>
              <a:ext cx="2280920" cy="566420"/>
            </a:xfrm>
            <a:prstGeom prst="rect">
              <a:avLst/>
            </a:prstGeom>
            <a:noFill/>
            <a:ln>
              <a:noFill/>
            </a:ln>
          </p:spPr>
          <p:txBody>
            <a:bodyPr/>
            <a:lstStyle/>
            <a:p>
              <a:endParaRPr lang="en-SI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B652C204-F60F-FA67-F8EE-D11FDE5AFFFA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263" y="-3175"/>
              <a:ext cx="142875" cy="134620"/>
            </a:xfrm>
            <a:custGeom>
              <a:avLst/>
              <a:gdLst>
                <a:gd name="T0" fmla="*/ 34 w 45"/>
                <a:gd name="T1" fmla="*/ 9 h 42"/>
                <a:gd name="T2" fmla="*/ 31 w 45"/>
                <a:gd name="T3" fmla="*/ 6 h 42"/>
                <a:gd name="T4" fmla="*/ 31 w 45"/>
                <a:gd name="T5" fmla="*/ 6 h 42"/>
                <a:gd name="T6" fmla="*/ 26 w 45"/>
                <a:gd name="T7" fmla="*/ 11 h 42"/>
                <a:gd name="T8" fmla="*/ 20 w 45"/>
                <a:gd name="T9" fmla="*/ 16 h 42"/>
                <a:gd name="T10" fmla="*/ 17 w 45"/>
                <a:gd name="T11" fmla="*/ 20 h 42"/>
                <a:gd name="T12" fmla="*/ 23 w 45"/>
                <a:gd name="T13" fmla="*/ 25 h 42"/>
                <a:gd name="T14" fmla="*/ 29 w 45"/>
                <a:gd name="T15" fmla="*/ 20 h 42"/>
                <a:gd name="T16" fmla="*/ 26 w 45"/>
                <a:gd name="T17" fmla="*/ 17 h 42"/>
                <a:gd name="T18" fmla="*/ 29 w 45"/>
                <a:gd name="T19" fmla="*/ 14 h 42"/>
                <a:gd name="T20" fmla="*/ 35 w 45"/>
                <a:gd name="T21" fmla="*/ 20 h 42"/>
                <a:gd name="T22" fmla="*/ 23 w 45"/>
                <a:gd name="T23" fmla="*/ 31 h 42"/>
                <a:gd name="T24" fmla="*/ 11 w 45"/>
                <a:gd name="T25" fmla="*/ 20 h 42"/>
                <a:gd name="T26" fmla="*/ 21 w 45"/>
                <a:gd name="T27" fmla="*/ 10 h 42"/>
                <a:gd name="T28" fmla="*/ 28 w 45"/>
                <a:gd name="T29" fmla="*/ 4 h 42"/>
                <a:gd name="T30" fmla="*/ 26 w 45"/>
                <a:gd name="T31" fmla="*/ 2 h 42"/>
                <a:gd name="T32" fmla="*/ 20 w 45"/>
                <a:gd name="T33" fmla="*/ 2 h 42"/>
                <a:gd name="T34" fmla="*/ 0 w 45"/>
                <a:gd name="T35" fmla="*/ 20 h 42"/>
                <a:gd name="T36" fmla="*/ 23 w 45"/>
                <a:gd name="T37" fmla="*/ 42 h 42"/>
                <a:gd name="T38" fmla="*/ 45 w 45"/>
                <a:gd name="T39" fmla="*/ 20 h 42"/>
                <a:gd name="T40" fmla="*/ 34 w 45"/>
                <a:gd name="T41" fmla="*/ 9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5" h="42">
                  <a:moveTo>
                    <a:pt x="34" y="9"/>
                  </a:moveTo>
                  <a:cubicBezTo>
                    <a:pt x="31" y="6"/>
                    <a:pt x="31" y="6"/>
                    <a:pt x="31" y="6"/>
                  </a:cubicBezTo>
                  <a:cubicBezTo>
                    <a:pt x="31" y="6"/>
                    <a:pt x="31" y="6"/>
                    <a:pt x="31" y="6"/>
                  </a:cubicBezTo>
                  <a:cubicBezTo>
                    <a:pt x="26" y="11"/>
                    <a:pt x="26" y="11"/>
                    <a:pt x="26" y="11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23" y="25"/>
                    <a:pt x="23" y="25"/>
                    <a:pt x="23" y="25"/>
                  </a:cubicBezTo>
                  <a:cubicBezTo>
                    <a:pt x="29" y="20"/>
                    <a:pt x="29" y="20"/>
                    <a:pt x="29" y="20"/>
                  </a:cubicBezTo>
                  <a:cubicBezTo>
                    <a:pt x="26" y="17"/>
                    <a:pt x="26" y="17"/>
                    <a:pt x="26" y="17"/>
                  </a:cubicBezTo>
                  <a:cubicBezTo>
                    <a:pt x="29" y="14"/>
                    <a:pt x="29" y="14"/>
                    <a:pt x="29" y="14"/>
                  </a:cubicBezTo>
                  <a:cubicBezTo>
                    <a:pt x="35" y="20"/>
                    <a:pt x="35" y="20"/>
                    <a:pt x="35" y="20"/>
                  </a:cubicBezTo>
                  <a:cubicBezTo>
                    <a:pt x="23" y="31"/>
                    <a:pt x="23" y="31"/>
                    <a:pt x="23" y="31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21" y="10"/>
                    <a:pt x="21" y="10"/>
                    <a:pt x="21" y="10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6" y="2"/>
                    <a:pt x="26" y="2"/>
                    <a:pt x="26" y="2"/>
                  </a:cubicBezTo>
                  <a:cubicBezTo>
                    <a:pt x="24" y="0"/>
                    <a:pt x="20" y="1"/>
                    <a:pt x="20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10" y="34"/>
                    <a:pt x="23" y="42"/>
                  </a:cubicBezTo>
                  <a:cubicBezTo>
                    <a:pt x="36" y="34"/>
                    <a:pt x="45" y="20"/>
                    <a:pt x="45" y="20"/>
                  </a:cubicBezTo>
                  <a:lnTo>
                    <a:pt x="34" y="9"/>
                  </a:ln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66B2C2AC-212F-4A37-283D-7059D981892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6" y="179070"/>
              <a:ext cx="175260" cy="214630"/>
            </a:xfrm>
            <a:custGeom>
              <a:avLst/>
              <a:gdLst>
                <a:gd name="T0" fmla="*/ 47 w 55"/>
                <a:gd name="T1" fmla="*/ 0 h 67"/>
                <a:gd name="T2" fmla="*/ 23 w 55"/>
                <a:gd name="T3" fmla="*/ 0 h 67"/>
                <a:gd name="T4" fmla="*/ 0 w 55"/>
                <a:gd name="T5" fmla="*/ 23 h 67"/>
                <a:gd name="T6" fmla="*/ 0 w 55"/>
                <a:gd name="T7" fmla="*/ 63 h 67"/>
                <a:gd name="T8" fmla="*/ 6 w 55"/>
                <a:gd name="T9" fmla="*/ 67 h 67"/>
                <a:gd name="T10" fmla="*/ 48 w 55"/>
                <a:gd name="T11" fmla="*/ 67 h 67"/>
                <a:gd name="T12" fmla="*/ 55 w 55"/>
                <a:gd name="T13" fmla="*/ 8 h 67"/>
                <a:gd name="T14" fmla="*/ 47 w 55"/>
                <a:gd name="T15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" h="67">
                  <a:moveTo>
                    <a:pt x="47" y="0"/>
                  </a:moveTo>
                  <a:cubicBezTo>
                    <a:pt x="23" y="0"/>
                    <a:pt x="23" y="0"/>
                    <a:pt x="23" y="0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0" y="63"/>
                    <a:pt x="0" y="63"/>
                    <a:pt x="0" y="63"/>
                  </a:cubicBezTo>
                  <a:cubicBezTo>
                    <a:pt x="0" y="64"/>
                    <a:pt x="0" y="67"/>
                    <a:pt x="6" y="67"/>
                  </a:cubicBezTo>
                  <a:cubicBezTo>
                    <a:pt x="48" y="67"/>
                    <a:pt x="48" y="67"/>
                    <a:pt x="48" y="67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2" y="5"/>
                    <a:pt x="49" y="2"/>
                    <a:pt x="47" y="0"/>
                  </a:cubicBez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15077142-6BF7-EF27-07D8-C97191131609}"/>
                </a:ext>
              </a:extLst>
            </p:cNvPr>
            <p:cNvSpPr>
              <a:spLocks/>
            </p:cNvSpPr>
            <p:nvPr/>
          </p:nvSpPr>
          <p:spPr bwMode="auto">
            <a:xfrm>
              <a:off x="178436" y="150497"/>
              <a:ext cx="139700" cy="243205"/>
            </a:xfrm>
            <a:custGeom>
              <a:avLst/>
              <a:gdLst>
                <a:gd name="T0" fmla="*/ 44 w 44"/>
                <a:gd name="T1" fmla="*/ 71 h 76"/>
                <a:gd name="T2" fmla="*/ 36 w 44"/>
                <a:gd name="T3" fmla="*/ 7 h 76"/>
                <a:gd name="T4" fmla="*/ 36 w 44"/>
                <a:gd name="T5" fmla="*/ 4 h 76"/>
                <a:gd name="T6" fmla="*/ 36 w 44"/>
                <a:gd name="T7" fmla="*/ 4 h 76"/>
                <a:gd name="T8" fmla="*/ 30 w 44"/>
                <a:gd name="T9" fmla="*/ 0 h 76"/>
                <a:gd name="T10" fmla="*/ 14 w 44"/>
                <a:gd name="T11" fmla="*/ 0 h 76"/>
                <a:gd name="T12" fmla="*/ 9 w 44"/>
                <a:gd name="T13" fmla="*/ 3 h 76"/>
                <a:gd name="T14" fmla="*/ 8 w 44"/>
                <a:gd name="T15" fmla="*/ 3 h 76"/>
                <a:gd name="T16" fmla="*/ 8 w 44"/>
                <a:gd name="T17" fmla="*/ 4 h 76"/>
                <a:gd name="T18" fmla="*/ 8 w 44"/>
                <a:gd name="T19" fmla="*/ 6 h 76"/>
                <a:gd name="T20" fmla="*/ 7 w 44"/>
                <a:gd name="T21" fmla="*/ 6 h 76"/>
                <a:gd name="T22" fmla="*/ 0 w 44"/>
                <a:gd name="T23" fmla="*/ 76 h 76"/>
                <a:gd name="T24" fmla="*/ 37 w 44"/>
                <a:gd name="T25" fmla="*/ 76 h 76"/>
                <a:gd name="T26" fmla="*/ 37 w 44"/>
                <a:gd name="T27" fmla="*/ 76 h 76"/>
                <a:gd name="T28" fmla="*/ 44 w 44"/>
                <a:gd name="T29" fmla="*/ 71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4" h="76">
                  <a:moveTo>
                    <a:pt x="44" y="71"/>
                  </a:moveTo>
                  <a:cubicBezTo>
                    <a:pt x="36" y="7"/>
                    <a:pt x="36" y="7"/>
                    <a:pt x="36" y="7"/>
                  </a:cubicBezTo>
                  <a:cubicBezTo>
                    <a:pt x="36" y="6"/>
                    <a:pt x="36" y="5"/>
                    <a:pt x="36" y="4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4" y="0"/>
                    <a:pt x="30" y="0"/>
                    <a:pt x="30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1" y="0"/>
                    <a:pt x="9" y="1"/>
                    <a:pt x="9" y="3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3"/>
                    <a:pt x="8" y="4"/>
                    <a:pt x="8" y="4"/>
                  </a:cubicBezTo>
                  <a:cubicBezTo>
                    <a:pt x="8" y="5"/>
                    <a:pt x="8" y="6"/>
                    <a:pt x="8" y="6"/>
                  </a:cubicBezTo>
                  <a:cubicBezTo>
                    <a:pt x="7" y="6"/>
                    <a:pt x="7" y="6"/>
                    <a:pt x="7" y="6"/>
                  </a:cubicBezTo>
                  <a:cubicBezTo>
                    <a:pt x="0" y="76"/>
                    <a:pt x="0" y="76"/>
                    <a:pt x="0" y="76"/>
                  </a:cubicBezTo>
                  <a:cubicBezTo>
                    <a:pt x="37" y="76"/>
                    <a:pt x="37" y="76"/>
                    <a:pt x="37" y="76"/>
                  </a:cubicBezTo>
                  <a:cubicBezTo>
                    <a:pt x="37" y="76"/>
                    <a:pt x="37" y="76"/>
                    <a:pt x="37" y="76"/>
                  </a:cubicBezTo>
                  <a:cubicBezTo>
                    <a:pt x="43" y="76"/>
                    <a:pt x="44" y="72"/>
                    <a:pt x="44" y="71"/>
                  </a:cubicBezTo>
                  <a:close/>
                </a:path>
              </a:pathLst>
            </a:custGeom>
            <a:solidFill>
              <a:srgbClr val="9189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03FF6281-B756-AD0B-E016-8C11AE3A59C1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486" y="480060"/>
              <a:ext cx="57785" cy="86360"/>
            </a:xfrm>
            <a:custGeom>
              <a:avLst/>
              <a:gdLst>
                <a:gd name="T0" fmla="*/ 71 w 91"/>
                <a:gd name="T1" fmla="*/ 0 h 136"/>
                <a:gd name="T2" fmla="*/ 91 w 91"/>
                <a:gd name="T3" fmla="*/ 0 h 136"/>
                <a:gd name="T4" fmla="*/ 91 w 91"/>
                <a:gd name="T5" fmla="*/ 136 h 136"/>
                <a:gd name="T6" fmla="*/ 71 w 91"/>
                <a:gd name="T7" fmla="*/ 136 h 136"/>
                <a:gd name="T8" fmla="*/ 71 w 91"/>
                <a:gd name="T9" fmla="*/ 111 h 136"/>
                <a:gd name="T10" fmla="*/ 71 w 91"/>
                <a:gd name="T11" fmla="*/ 91 h 136"/>
                <a:gd name="T12" fmla="*/ 20 w 91"/>
                <a:gd name="T13" fmla="*/ 91 h 136"/>
                <a:gd name="T14" fmla="*/ 20 w 91"/>
                <a:gd name="T15" fmla="*/ 111 h 136"/>
                <a:gd name="T16" fmla="*/ 20 w 91"/>
                <a:gd name="T17" fmla="*/ 136 h 136"/>
                <a:gd name="T18" fmla="*/ 0 w 91"/>
                <a:gd name="T19" fmla="*/ 136 h 136"/>
                <a:gd name="T20" fmla="*/ 0 w 91"/>
                <a:gd name="T21" fmla="*/ 0 h 136"/>
                <a:gd name="T22" fmla="*/ 20 w 91"/>
                <a:gd name="T23" fmla="*/ 0 h 136"/>
                <a:gd name="T24" fmla="*/ 20 w 91"/>
                <a:gd name="T25" fmla="*/ 20 h 136"/>
                <a:gd name="T26" fmla="*/ 20 w 91"/>
                <a:gd name="T27" fmla="*/ 56 h 136"/>
                <a:gd name="T28" fmla="*/ 20 w 91"/>
                <a:gd name="T29" fmla="*/ 76 h 136"/>
                <a:gd name="T30" fmla="*/ 20 w 91"/>
                <a:gd name="T31" fmla="*/ 76 h 136"/>
                <a:gd name="T32" fmla="*/ 71 w 91"/>
                <a:gd name="T33" fmla="*/ 76 h 136"/>
                <a:gd name="T34" fmla="*/ 71 w 91"/>
                <a:gd name="T35" fmla="*/ 76 h 136"/>
                <a:gd name="T36" fmla="*/ 71 w 91"/>
                <a:gd name="T37" fmla="*/ 56 h 136"/>
                <a:gd name="T38" fmla="*/ 71 w 91"/>
                <a:gd name="T39" fmla="*/ 20 h 136"/>
                <a:gd name="T40" fmla="*/ 71 w 91"/>
                <a:gd name="T41" fmla="*/ 0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1" h="136">
                  <a:moveTo>
                    <a:pt x="71" y="0"/>
                  </a:moveTo>
                  <a:lnTo>
                    <a:pt x="91" y="0"/>
                  </a:lnTo>
                  <a:lnTo>
                    <a:pt x="91" y="136"/>
                  </a:lnTo>
                  <a:lnTo>
                    <a:pt x="71" y="136"/>
                  </a:lnTo>
                  <a:lnTo>
                    <a:pt x="71" y="111"/>
                  </a:lnTo>
                  <a:lnTo>
                    <a:pt x="71" y="91"/>
                  </a:lnTo>
                  <a:lnTo>
                    <a:pt x="20" y="91"/>
                  </a:lnTo>
                  <a:lnTo>
                    <a:pt x="20" y="111"/>
                  </a:lnTo>
                  <a:lnTo>
                    <a:pt x="20" y="136"/>
                  </a:lnTo>
                  <a:lnTo>
                    <a:pt x="0" y="136"/>
                  </a:lnTo>
                  <a:lnTo>
                    <a:pt x="0" y="0"/>
                  </a:lnTo>
                  <a:lnTo>
                    <a:pt x="20" y="0"/>
                  </a:lnTo>
                  <a:lnTo>
                    <a:pt x="20" y="20"/>
                  </a:lnTo>
                  <a:lnTo>
                    <a:pt x="20" y="56"/>
                  </a:lnTo>
                  <a:lnTo>
                    <a:pt x="20" y="76"/>
                  </a:lnTo>
                  <a:lnTo>
                    <a:pt x="20" y="76"/>
                  </a:lnTo>
                  <a:lnTo>
                    <a:pt x="71" y="76"/>
                  </a:lnTo>
                  <a:lnTo>
                    <a:pt x="71" y="76"/>
                  </a:lnTo>
                  <a:lnTo>
                    <a:pt x="71" y="56"/>
                  </a:lnTo>
                  <a:lnTo>
                    <a:pt x="71" y="20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9189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25B5E823-A4AB-3B87-BC9E-5AF1200B00C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2146" y="480060"/>
              <a:ext cx="85725" cy="86360"/>
            </a:xfrm>
            <a:custGeom>
              <a:avLst/>
              <a:gdLst>
                <a:gd name="T0" fmla="*/ 13 w 27"/>
                <a:gd name="T1" fmla="*/ 0 h 27"/>
                <a:gd name="T2" fmla="*/ 19 w 27"/>
                <a:gd name="T3" fmla="*/ 1 h 27"/>
                <a:gd name="T4" fmla="*/ 23 w 27"/>
                <a:gd name="T5" fmla="*/ 4 h 27"/>
                <a:gd name="T6" fmla="*/ 26 w 27"/>
                <a:gd name="T7" fmla="*/ 8 h 27"/>
                <a:gd name="T8" fmla="*/ 27 w 27"/>
                <a:gd name="T9" fmla="*/ 13 h 27"/>
                <a:gd name="T10" fmla="*/ 26 w 27"/>
                <a:gd name="T11" fmla="*/ 19 h 27"/>
                <a:gd name="T12" fmla="*/ 23 w 27"/>
                <a:gd name="T13" fmla="*/ 23 h 27"/>
                <a:gd name="T14" fmla="*/ 19 w 27"/>
                <a:gd name="T15" fmla="*/ 26 h 27"/>
                <a:gd name="T16" fmla="*/ 13 w 27"/>
                <a:gd name="T17" fmla="*/ 27 h 27"/>
                <a:gd name="T18" fmla="*/ 8 w 27"/>
                <a:gd name="T19" fmla="*/ 26 h 27"/>
                <a:gd name="T20" fmla="*/ 4 w 27"/>
                <a:gd name="T21" fmla="*/ 23 h 27"/>
                <a:gd name="T22" fmla="*/ 1 w 27"/>
                <a:gd name="T23" fmla="*/ 19 h 27"/>
                <a:gd name="T24" fmla="*/ 0 w 27"/>
                <a:gd name="T25" fmla="*/ 13 h 27"/>
                <a:gd name="T26" fmla="*/ 1 w 27"/>
                <a:gd name="T27" fmla="*/ 8 h 27"/>
                <a:gd name="T28" fmla="*/ 4 w 27"/>
                <a:gd name="T29" fmla="*/ 4 h 27"/>
                <a:gd name="T30" fmla="*/ 8 w 27"/>
                <a:gd name="T31" fmla="*/ 1 h 27"/>
                <a:gd name="T32" fmla="*/ 13 w 27"/>
                <a:gd name="T33" fmla="*/ 0 h 27"/>
                <a:gd name="T34" fmla="*/ 13 w 27"/>
                <a:gd name="T35" fmla="*/ 23 h 27"/>
                <a:gd name="T36" fmla="*/ 17 w 27"/>
                <a:gd name="T37" fmla="*/ 22 h 27"/>
                <a:gd name="T38" fmla="*/ 20 w 27"/>
                <a:gd name="T39" fmla="*/ 20 h 27"/>
                <a:gd name="T40" fmla="*/ 22 w 27"/>
                <a:gd name="T41" fmla="*/ 17 h 27"/>
                <a:gd name="T42" fmla="*/ 23 w 27"/>
                <a:gd name="T43" fmla="*/ 13 h 27"/>
                <a:gd name="T44" fmla="*/ 22 w 27"/>
                <a:gd name="T45" fmla="*/ 10 h 27"/>
                <a:gd name="T46" fmla="*/ 20 w 27"/>
                <a:gd name="T47" fmla="*/ 6 h 27"/>
                <a:gd name="T48" fmla="*/ 17 w 27"/>
                <a:gd name="T49" fmla="*/ 4 h 27"/>
                <a:gd name="T50" fmla="*/ 13 w 27"/>
                <a:gd name="T51" fmla="*/ 3 h 27"/>
                <a:gd name="T52" fmla="*/ 10 w 27"/>
                <a:gd name="T53" fmla="*/ 4 h 27"/>
                <a:gd name="T54" fmla="*/ 7 w 27"/>
                <a:gd name="T55" fmla="*/ 6 h 27"/>
                <a:gd name="T56" fmla="*/ 5 w 27"/>
                <a:gd name="T57" fmla="*/ 10 h 27"/>
                <a:gd name="T58" fmla="*/ 4 w 27"/>
                <a:gd name="T59" fmla="*/ 13 h 27"/>
                <a:gd name="T60" fmla="*/ 5 w 27"/>
                <a:gd name="T61" fmla="*/ 17 h 27"/>
                <a:gd name="T62" fmla="*/ 7 w 27"/>
                <a:gd name="T63" fmla="*/ 20 h 27"/>
                <a:gd name="T64" fmla="*/ 10 w 27"/>
                <a:gd name="T65" fmla="*/ 22 h 27"/>
                <a:gd name="T66" fmla="*/ 13 w 27"/>
                <a:gd name="T67" fmla="*/ 23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7" h="27">
                  <a:moveTo>
                    <a:pt x="13" y="0"/>
                  </a:moveTo>
                  <a:cubicBezTo>
                    <a:pt x="15" y="0"/>
                    <a:pt x="17" y="0"/>
                    <a:pt x="19" y="1"/>
                  </a:cubicBezTo>
                  <a:cubicBezTo>
                    <a:pt x="20" y="1"/>
                    <a:pt x="22" y="2"/>
                    <a:pt x="23" y="4"/>
                  </a:cubicBezTo>
                  <a:cubicBezTo>
                    <a:pt x="24" y="5"/>
                    <a:pt x="25" y="6"/>
                    <a:pt x="26" y="8"/>
                  </a:cubicBezTo>
                  <a:cubicBezTo>
                    <a:pt x="27" y="10"/>
                    <a:pt x="27" y="11"/>
                    <a:pt x="27" y="13"/>
                  </a:cubicBezTo>
                  <a:cubicBezTo>
                    <a:pt x="27" y="15"/>
                    <a:pt x="27" y="17"/>
                    <a:pt x="26" y="19"/>
                  </a:cubicBezTo>
                  <a:cubicBezTo>
                    <a:pt x="25" y="20"/>
                    <a:pt x="24" y="22"/>
                    <a:pt x="23" y="23"/>
                  </a:cubicBezTo>
                  <a:cubicBezTo>
                    <a:pt x="22" y="24"/>
                    <a:pt x="20" y="25"/>
                    <a:pt x="19" y="26"/>
                  </a:cubicBezTo>
                  <a:cubicBezTo>
                    <a:pt x="17" y="27"/>
                    <a:pt x="15" y="27"/>
                    <a:pt x="13" y="27"/>
                  </a:cubicBezTo>
                  <a:cubicBezTo>
                    <a:pt x="11" y="27"/>
                    <a:pt x="10" y="27"/>
                    <a:pt x="8" y="26"/>
                  </a:cubicBezTo>
                  <a:cubicBezTo>
                    <a:pt x="6" y="25"/>
                    <a:pt x="5" y="24"/>
                    <a:pt x="4" y="23"/>
                  </a:cubicBezTo>
                  <a:cubicBezTo>
                    <a:pt x="3" y="22"/>
                    <a:pt x="2" y="20"/>
                    <a:pt x="1" y="19"/>
                  </a:cubicBezTo>
                  <a:cubicBezTo>
                    <a:pt x="0" y="17"/>
                    <a:pt x="0" y="15"/>
                    <a:pt x="0" y="13"/>
                  </a:cubicBezTo>
                  <a:cubicBezTo>
                    <a:pt x="0" y="11"/>
                    <a:pt x="0" y="10"/>
                    <a:pt x="1" y="8"/>
                  </a:cubicBezTo>
                  <a:cubicBezTo>
                    <a:pt x="2" y="6"/>
                    <a:pt x="3" y="5"/>
                    <a:pt x="4" y="4"/>
                  </a:cubicBezTo>
                  <a:cubicBezTo>
                    <a:pt x="5" y="2"/>
                    <a:pt x="6" y="1"/>
                    <a:pt x="8" y="1"/>
                  </a:cubicBezTo>
                  <a:cubicBezTo>
                    <a:pt x="10" y="0"/>
                    <a:pt x="11" y="0"/>
                    <a:pt x="13" y="0"/>
                  </a:cubicBezTo>
                  <a:close/>
                  <a:moveTo>
                    <a:pt x="13" y="23"/>
                  </a:moveTo>
                  <a:cubicBezTo>
                    <a:pt x="15" y="23"/>
                    <a:pt x="16" y="23"/>
                    <a:pt x="17" y="22"/>
                  </a:cubicBezTo>
                  <a:cubicBezTo>
                    <a:pt x="18" y="22"/>
                    <a:pt x="19" y="21"/>
                    <a:pt x="20" y="20"/>
                  </a:cubicBezTo>
                  <a:cubicBezTo>
                    <a:pt x="21" y="19"/>
                    <a:pt x="22" y="18"/>
                    <a:pt x="22" y="17"/>
                  </a:cubicBezTo>
                  <a:cubicBezTo>
                    <a:pt x="23" y="16"/>
                    <a:pt x="23" y="15"/>
                    <a:pt x="23" y="13"/>
                  </a:cubicBezTo>
                  <a:cubicBezTo>
                    <a:pt x="23" y="12"/>
                    <a:pt x="23" y="11"/>
                    <a:pt x="22" y="10"/>
                  </a:cubicBezTo>
                  <a:cubicBezTo>
                    <a:pt x="22" y="8"/>
                    <a:pt x="21" y="7"/>
                    <a:pt x="20" y="6"/>
                  </a:cubicBezTo>
                  <a:cubicBezTo>
                    <a:pt x="19" y="5"/>
                    <a:pt x="18" y="5"/>
                    <a:pt x="17" y="4"/>
                  </a:cubicBezTo>
                  <a:cubicBezTo>
                    <a:pt x="16" y="4"/>
                    <a:pt x="15" y="3"/>
                    <a:pt x="13" y="3"/>
                  </a:cubicBezTo>
                  <a:cubicBezTo>
                    <a:pt x="12" y="3"/>
                    <a:pt x="11" y="4"/>
                    <a:pt x="10" y="4"/>
                  </a:cubicBezTo>
                  <a:cubicBezTo>
                    <a:pt x="9" y="5"/>
                    <a:pt x="8" y="5"/>
                    <a:pt x="7" y="6"/>
                  </a:cubicBezTo>
                  <a:cubicBezTo>
                    <a:pt x="6" y="7"/>
                    <a:pt x="5" y="8"/>
                    <a:pt x="5" y="10"/>
                  </a:cubicBezTo>
                  <a:cubicBezTo>
                    <a:pt x="4" y="11"/>
                    <a:pt x="4" y="12"/>
                    <a:pt x="4" y="13"/>
                  </a:cubicBezTo>
                  <a:cubicBezTo>
                    <a:pt x="4" y="15"/>
                    <a:pt x="4" y="16"/>
                    <a:pt x="5" y="17"/>
                  </a:cubicBezTo>
                  <a:cubicBezTo>
                    <a:pt x="5" y="18"/>
                    <a:pt x="6" y="19"/>
                    <a:pt x="7" y="20"/>
                  </a:cubicBezTo>
                  <a:cubicBezTo>
                    <a:pt x="8" y="21"/>
                    <a:pt x="9" y="22"/>
                    <a:pt x="10" y="22"/>
                  </a:cubicBezTo>
                  <a:cubicBezTo>
                    <a:pt x="11" y="23"/>
                    <a:pt x="12" y="23"/>
                    <a:pt x="13" y="23"/>
                  </a:cubicBezTo>
                  <a:close/>
                </a:path>
              </a:pathLst>
            </a:custGeom>
            <a:solidFill>
              <a:srgbClr val="9189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2B9E560B-3876-93C9-AD82-08A7AD860454}"/>
                </a:ext>
              </a:extLst>
            </p:cNvPr>
            <p:cNvSpPr>
              <a:spLocks/>
            </p:cNvSpPr>
            <p:nvPr/>
          </p:nvSpPr>
          <p:spPr bwMode="auto">
            <a:xfrm>
              <a:off x="881383" y="480060"/>
              <a:ext cx="53975" cy="86360"/>
            </a:xfrm>
            <a:custGeom>
              <a:avLst/>
              <a:gdLst>
                <a:gd name="T0" fmla="*/ 0 w 85"/>
                <a:gd name="T1" fmla="*/ 0 h 136"/>
                <a:gd name="T2" fmla="*/ 85 w 85"/>
                <a:gd name="T3" fmla="*/ 0 h 136"/>
                <a:gd name="T4" fmla="*/ 85 w 85"/>
                <a:gd name="T5" fmla="*/ 20 h 136"/>
                <a:gd name="T6" fmla="*/ 50 w 85"/>
                <a:gd name="T7" fmla="*/ 20 h 136"/>
                <a:gd name="T8" fmla="*/ 50 w 85"/>
                <a:gd name="T9" fmla="*/ 136 h 136"/>
                <a:gd name="T10" fmla="*/ 30 w 85"/>
                <a:gd name="T11" fmla="*/ 136 h 136"/>
                <a:gd name="T12" fmla="*/ 30 w 85"/>
                <a:gd name="T13" fmla="*/ 20 h 136"/>
                <a:gd name="T14" fmla="*/ 0 w 85"/>
                <a:gd name="T15" fmla="*/ 20 h 136"/>
                <a:gd name="T16" fmla="*/ 0 w 85"/>
                <a:gd name="T17" fmla="*/ 0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5" h="136">
                  <a:moveTo>
                    <a:pt x="0" y="0"/>
                  </a:moveTo>
                  <a:lnTo>
                    <a:pt x="85" y="0"/>
                  </a:lnTo>
                  <a:lnTo>
                    <a:pt x="85" y="20"/>
                  </a:lnTo>
                  <a:lnTo>
                    <a:pt x="50" y="20"/>
                  </a:lnTo>
                  <a:lnTo>
                    <a:pt x="50" y="136"/>
                  </a:lnTo>
                  <a:lnTo>
                    <a:pt x="30" y="136"/>
                  </a:lnTo>
                  <a:lnTo>
                    <a:pt x="30" y="20"/>
                  </a:lnTo>
                  <a:lnTo>
                    <a:pt x="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189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30A4AF3D-9129-C923-DEA5-7C2EB9AA0B13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8231" y="480060"/>
              <a:ext cx="50800" cy="86360"/>
            </a:xfrm>
            <a:custGeom>
              <a:avLst/>
              <a:gdLst>
                <a:gd name="T0" fmla="*/ 20 w 80"/>
                <a:gd name="T1" fmla="*/ 116 h 136"/>
                <a:gd name="T2" fmla="*/ 80 w 80"/>
                <a:gd name="T3" fmla="*/ 116 h 136"/>
                <a:gd name="T4" fmla="*/ 80 w 80"/>
                <a:gd name="T5" fmla="*/ 136 h 136"/>
                <a:gd name="T6" fmla="*/ 0 w 80"/>
                <a:gd name="T7" fmla="*/ 136 h 136"/>
                <a:gd name="T8" fmla="*/ 0 w 80"/>
                <a:gd name="T9" fmla="*/ 0 h 136"/>
                <a:gd name="T10" fmla="*/ 80 w 80"/>
                <a:gd name="T11" fmla="*/ 0 h 136"/>
                <a:gd name="T12" fmla="*/ 80 w 80"/>
                <a:gd name="T13" fmla="*/ 20 h 136"/>
                <a:gd name="T14" fmla="*/ 20 w 80"/>
                <a:gd name="T15" fmla="*/ 20 h 136"/>
                <a:gd name="T16" fmla="*/ 20 w 80"/>
                <a:gd name="T17" fmla="*/ 40 h 136"/>
                <a:gd name="T18" fmla="*/ 20 w 80"/>
                <a:gd name="T19" fmla="*/ 50 h 136"/>
                <a:gd name="T20" fmla="*/ 20 w 80"/>
                <a:gd name="T21" fmla="*/ 66 h 136"/>
                <a:gd name="T22" fmla="*/ 70 w 80"/>
                <a:gd name="T23" fmla="*/ 66 h 136"/>
                <a:gd name="T24" fmla="*/ 70 w 80"/>
                <a:gd name="T25" fmla="*/ 86 h 136"/>
                <a:gd name="T26" fmla="*/ 20 w 80"/>
                <a:gd name="T27" fmla="*/ 86 h 136"/>
                <a:gd name="T28" fmla="*/ 20 w 80"/>
                <a:gd name="T29" fmla="*/ 116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0" h="136">
                  <a:moveTo>
                    <a:pt x="20" y="116"/>
                  </a:moveTo>
                  <a:lnTo>
                    <a:pt x="80" y="116"/>
                  </a:lnTo>
                  <a:lnTo>
                    <a:pt x="80" y="136"/>
                  </a:lnTo>
                  <a:lnTo>
                    <a:pt x="0" y="136"/>
                  </a:lnTo>
                  <a:lnTo>
                    <a:pt x="0" y="0"/>
                  </a:lnTo>
                  <a:lnTo>
                    <a:pt x="80" y="0"/>
                  </a:lnTo>
                  <a:lnTo>
                    <a:pt x="80" y="20"/>
                  </a:lnTo>
                  <a:lnTo>
                    <a:pt x="20" y="20"/>
                  </a:lnTo>
                  <a:lnTo>
                    <a:pt x="20" y="40"/>
                  </a:lnTo>
                  <a:lnTo>
                    <a:pt x="20" y="50"/>
                  </a:lnTo>
                  <a:lnTo>
                    <a:pt x="20" y="66"/>
                  </a:lnTo>
                  <a:lnTo>
                    <a:pt x="70" y="66"/>
                  </a:lnTo>
                  <a:lnTo>
                    <a:pt x="70" y="86"/>
                  </a:lnTo>
                  <a:lnTo>
                    <a:pt x="20" y="86"/>
                  </a:lnTo>
                  <a:lnTo>
                    <a:pt x="20" y="116"/>
                  </a:lnTo>
                  <a:close/>
                </a:path>
              </a:pathLst>
            </a:custGeom>
            <a:solidFill>
              <a:srgbClr val="9189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1AD1BB99-67D0-3573-232B-A7980535DF3B}"/>
                </a:ext>
              </a:extLst>
            </p:cNvPr>
            <p:cNvSpPr>
              <a:spLocks/>
            </p:cNvSpPr>
            <p:nvPr/>
          </p:nvSpPr>
          <p:spPr bwMode="auto">
            <a:xfrm>
              <a:off x="1272541" y="480060"/>
              <a:ext cx="47625" cy="86360"/>
            </a:xfrm>
            <a:custGeom>
              <a:avLst/>
              <a:gdLst>
                <a:gd name="T0" fmla="*/ 20 w 75"/>
                <a:gd name="T1" fmla="*/ 116 h 136"/>
                <a:gd name="T2" fmla="*/ 75 w 75"/>
                <a:gd name="T3" fmla="*/ 116 h 136"/>
                <a:gd name="T4" fmla="*/ 75 w 75"/>
                <a:gd name="T5" fmla="*/ 136 h 136"/>
                <a:gd name="T6" fmla="*/ 0 w 75"/>
                <a:gd name="T7" fmla="*/ 136 h 136"/>
                <a:gd name="T8" fmla="*/ 0 w 75"/>
                <a:gd name="T9" fmla="*/ 0 h 136"/>
                <a:gd name="T10" fmla="*/ 20 w 75"/>
                <a:gd name="T11" fmla="*/ 0 h 136"/>
                <a:gd name="T12" fmla="*/ 20 w 75"/>
                <a:gd name="T13" fmla="*/ 116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5" h="136">
                  <a:moveTo>
                    <a:pt x="20" y="116"/>
                  </a:moveTo>
                  <a:lnTo>
                    <a:pt x="75" y="116"/>
                  </a:lnTo>
                  <a:lnTo>
                    <a:pt x="75" y="136"/>
                  </a:lnTo>
                  <a:lnTo>
                    <a:pt x="0" y="136"/>
                  </a:lnTo>
                  <a:lnTo>
                    <a:pt x="0" y="0"/>
                  </a:lnTo>
                  <a:lnTo>
                    <a:pt x="20" y="0"/>
                  </a:lnTo>
                  <a:lnTo>
                    <a:pt x="20" y="116"/>
                  </a:lnTo>
                  <a:close/>
                </a:path>
              </a:pathLst>
            </a:custGeom>
            <a:solidFill>
              <a:srgbClr val="9189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E4A4C4B0-712C-CFD0-5950-C052C29C0BEC}"/>
                </a:ext>
              </a:extLst>
            </p:cNvPr>
            <p:cNvSpPr>
              <a:spLocks/>
            </p:cNvSpPr>
            <p:nvPr/>
          </p:nvSpPr>
          <p:spPr bwMode="auto">
            <a:xfrm>
              <a:off x="763272" y="134620"/>
              <a:ext cx="276860" cy="259080"/>
            </a:xfrm>
            <a:custGeom>
              <a:avLst/>
              <a:gdLst>
                <a:gd name="T0" fmla="*/ 221 w 436"/>
                <a:gd name="T1" fmla="*/ 403 h 408"/>
                <a:gd name="T2" fmla="*/ 341 w 436"/>
                <a:gd name="T3" fmla="*/ 146 h 408"/>
                <a:gd name="T4" fmla="*/ 386 w 436"/>
                <a:gd name="T5" fmla="*/ 408 h 408"/>
                <a:gd name="T6" fmla="*/ 436 w 436"/>
                <a:gd name="T7" fmla="*/ 408 h 408"/>
                <a:gd name="T8" fmla="*/ 361 w 436"/>
                <a:gd name="T9" fmla="*/ 0 h 408"/>
                <a:gd name="T10" fmla="*/ 221 w 436"/>
                <a:gd name="T11" fmla="*/ 297 h 408"/>
                <a:gd name="T12" fmla="*/ 75 w 436"/>
                <a:gd name="T13" fmla="*/ 0 h 408"/>
                <a:gd name="T14" fmla="*/ 0 w 436"/>
                <a:gd name="T15" fmla="*/ 408 h 408"/>
                <a:gd name="T16" fmla="*/ 50 w 436"/>
                <a:gd name="T17" fmla="*/ 408 h 408"/>
                <a:gd name="T18" fmla="*/ 96 w 436"/>
                <a:gd name="T19" fmla="*/ 146 h 408"/>
                <a:gd name="T20" fmla="*/ 221 w 436"/>
                <a:gd name="T21" fmla="*/ 403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36" h="408">
                  <a:moveTo>
                    <a:pt x="221" y="403"/>
                  </a:moveTo>
                  <a:lnTo>
                    <a:pt x="341" y="146"/>
                  </a:lnTo>
                  <a:lnTo>
                    <a:pt x="386" y="408"/>
                  </a:lnTo>
                  <a:lnTo>
                    <a:pt x="436" y="408"/>
                  </a:lnTo>
                  <a:lnTo>
                    <a:pt x="361" y="0"/>
                  </a:lnTo>
                  <a:lnTo>
                    <a:pt x="221" y="297"/>
                  </a:lnTo>
                  <a:lnTo>
                    <a:pt x="75" y="0"/>
                  </a:lnTo>
                  <a:lnTo>
                    <a:pt x="0" y="408"/>
                  </a:lnTo>
                  <a:lnTo>
                    <a:pt x="50" y="408"/>
                  </a:lnTo>
                  <a:lnTo>
                    <a:pt x="96" y="146"/>
                  </a:lnTo>
                  <a:lnTo>
                    <a:pt x="221" y="403"/>
                  </a:ln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E2FDB260-4BC7-F4B4-46F6-EE2C2254696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48717" y="134620"/>
              <a:ext cx="171450" cy="259080"/>
            </a:xfrm>
            <a:custGeom>
              <a:avLst/>
              <a:gdLst>
                <a:gd name="T0" fmla="*/ 52 w 54"/>
                <a:gd name="T1" fmla="*/ 67 h 81"/>
                <a:gd name="T2" fmla="*/ 54 w 54"/>
                <a:gd name="T3" fmla="*/ 58 h 81"/>
                <a:gd name="T4" fmla="*/ 51 w 54"/>
                <a:gd name="T5" fmla="*/ 47 h 81"/>
                <a:gd name="T6" fmla="*/ 43 w 54"/>
                <a:gd name="T7" fmla="*/ 39 h 81"/>
                <a:gd name="T8" fmla="*/ 41 w 54"/>
                <a:gd name="T9" fmla="*/ 38 h 81"/>
                <a:gd name="T10" fmla="*/ 43 w 54"/>
                <a:gd name="T11" fmla="*/ 37 h 81"/>
                <a:gd name="T12" fmla="*/ 46 w 54"/>
                <a:gd name="T13" fmla="*/ 34 h 81"/>
                <a:gd name="T14" fmla="*/ 49 w 54"/>
                <a:gd name="T15" fmla="*/ 30 h 81"/>
                <a:gd name="T16" fmla="*/ 50 w 54"/>
                <a:gd name="T17" fmla="*/ 26 h 81"/>
                <a:gd name="T18" fmla="*/ 51 w 54"/>
                <a:gd name="T19" fmla="*/ 21 h 81"/>
                <a:gd name="T20" fmla="*/ 49 w 54"/>
                <a:gd name="T21" fmla="*/ 13 h 81"/>
                <a:gd name="T22" fmla="*/ 45 w 54"/>
                <a:gd name="T23" fmla="*/ 6 h 81"/>
                <a:gd name="T24" fmla="*/ 38 w 54"/>
                <a:gd name="T25" fmla="*/ 2 h 81"/>
                <a:gd name="T26" fmla="*/ 30 w 54"/>
                <a:gd name="T27" fmla="*/ 0 h 81"/>
                <a:gd name="T28" fmla="*/ 0 w 54"/>
                <a:gd name="T29" fmla="*/ 0 h 81"/>
                <a:gd name="T30" fmla="*/ 0 w 54"/>
                <a:gd name="T31" fmla="*/ 81 h 81"/>
                <a:gd name="T32" fmla="*/ 31 w 54"/>
                <a:gd name="T33" fmla="*/ 81 h 81"/>
                <a:gd name="T34" fmla="*/ 40 w 54"/>
                <a:gd name="T35" fmla="*/ 79 h 81"/>
                <a:gd name="T36" fmla="*/ 47 w 54"/>
                <a:gd name="T37" fmla="*/ 74 h 81"/>
                <a:gd name="T38" fmla="*/ 52 w 54"/>
                <a:gd name="T39" fmla="*/ 67 h 81"/>
                <a:gd name="T40" fmla="*/ 9 w 54"/>
                <a:gd name="T41" fmla="*/ 8 h 81"/>
                <a:gd name="T42" fmla="*/ 28 w 54"/>
                <a:gd name="T43" fmla="*/ 8 h 81"/>
                <a:gd name="T44" fmla="*/ 38 w 54"/>
                <a:gd name="T45" fmla="*/ 12 h 81"/>
                <a:gd name="T46" fmla="*/ 42 w 54"/>
                <a:gd name="T47" fmla="*/ 21 h 81"/>
                <a:gd name="T48" fmla="*/ 41 w 54"/>
                <a:gd name="T49" fmla="*/ 27 h 81"/>
                <a:gd name="T50" fmla="*/ 38 w 54"/>
                <a:gd name="T51" fmla="*/ 31 h 81"/>
                <a:gd name="T52" fmla="*/ 33 w 54"/>
                <a:gd name="T53" fmla="*/ 34 h 81"/>
                <a:gd name="T54" fmla="*/ 28 w 54"/>
                <a:gd name="T55" fmla="*/ 35 h 81"/>
                <a:gd name="T56" fmla="*/ 9 w 54"/>
                <a:gd name="T57" fmla="*/ 35 h 81"/>
                <a:gd name="T58" fmla="*/ 9 w 54"/>
                <a:gd name="T59" fmla="*/ 8 h 81"/>
                <a:gd name="T60" fmla="*/ 43 w 54"/>
                <a:gd name="T61" fmla="*/ 64 h 81"/>
                <a:gd name="T62" fmla="*/ 40 w 54"/>
                <a:gd name="T63" fmla="*/ 69 h 81"/>
                <a:gd name="T64" fmla="*/ 35 w 54"/>
                <a:gd name="T65" fmla="*/ 72 h 81"/>
                <a:gd name="T66" fmla="*/ 29 w 54"/>
                <a:gd name="T67" fmla="*/ 73 h 81"/>
                <a:gd name="T68" fmla="*/ 9 w 54"/>
                <a:gd name="T69" fmla="*/ 73 h 81"/>
                <a:gd name="T70" fmla="*/ 9 w 54"/>
                <a:gd name="T71" fmla="*/ 42 h 81"/>
                <a:gd name="T72" fmla="*/ 29 w 54"/>
                <a:gd name="T73" fmla="*/ 42 h 81"/>
                <a:gd name="T74" fmla="*/ 35 w 54"/>
                <a:gd name="T75" fmla="*/ 44 h 81"/>
                <a:gd name="T76" fmla="*/ 40 w 54"/>
                <a:gd name="T77" fmla="*/ 47 h 81"/>
                <a:gd name="T78" fmla="*/ 43 w 54"/>
                <a:gd name="T79" fmla="*/ 52 h 81"/>
                <a:gd name="T80" fmla="*/ 44 w 54"/>
                <a:gd name="T81" fmla="*/ 58 h 81"/>
                <a:gd name="T82" fmla="*/ 43 w 54"/>
                <a:gd name="T83" fmla="*/ 64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54" h="81">
                  <a:moveTo>
                    <a:pt x="52" y="67"/>
                  </a:moveTo>
                  <a:cubicBezTo>
                    <a:pt x="53" y="64"/>
                    <a:pt x="54" y="61"/>
                    <a:pt x="54" y="58"/>
                  </a:cubicBezTo>
                  <a:cubicBezTo>
                    <a:pt x="54" y="54"/>
                    <a:pt x="53" y="50"/>
                    <a:pt x="51" y="47"/>
                  </a:cubicBezTo>
                  <a:cubicBezTo>
                    <a:pt x="49" y="44"/>
                    <a:pt x="46" y="41"/>
                    <a:pt x="43" y="39"/>
                  </a:cubicBezTo>
                  <a:cubicBezTo>
                    <a:pt x="41" y="38"/>
                    <a:pt x="41" y="38"/>
                    <a:pt x="41" y="38"/>
                  </a:cubicBezTo>
                  <a:cubicBezTo>
                    <a:pt x="43" y="37"/>
                    <a:pt x="43" y="37"/>
                    <a:pt x="43" y="37"/>
                  </a:cubicBezTo>
                  <a:cubicBezTo>
                    <a:pt x="44" y="36"/>
                    <a:pt x="45" y="35"/>
                    <a:pt x="46" y="34"/>
                  </a:cubicBezTo>
                  <a:cubicBezTo>
                    <a:pt x="47" y="33"/>
                    <a:pt x="48" y="32"/>
                    <a:pt x="49" y="30"/>
                  </a:cubicBezTo>
                  <a:cubicBezTo>
                    <a:pt x="49" y="29"/>
                    <a:pt x="50" y="28"/>
                    <a:pt x="50" y="26"/>
                  </a:cubicBezTo>
                  <a:cubicBezTo>
                    <a:pt x="51" y="25"/>
                    <a:pt x="51" y="23"/>
                    <a:pt x="51" y="21"/>
                  </a:cubicBezTo>
                  <a:cubicBezTo>
                    <a:pt x="51" y="18"/>
                    <a:pt x="51" y="16"/>
                    <a:pt x="49" y="13"/>
                  </a:cubicBezTo>
                  <a:cubicBezTo>
                    <a:pt x="48" y="10"/>
                    <a:pt x="47" y="8"/>
                    <a:pt x="45" y="6"/>
                  </a:cubicBezTo>
                  <a:cubicBezTo>
                    <a:pt x="43" y="4"/>
                    <a:pt x="41" y="3"/>
                    <a:pt x="38" y="2"/>
                  </a:cubicBezTo>
                  <a:cubicBezTo>
                    <a:pt x="36" y="1"/>
                    <a:pt x="33" y="0"/>
                    <a:pt x="3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1" y="81"/>
                    <a:pt x="31" y="81"/>
                    <a:pt x="31" y="81"/>
                  </a:cubicBezTo>
                  <a:cubicBezTo>
                    <a:pt x="34" y="81"/>
                    <a:pt x="37" y="80"/>
                    <a:pt x="40" y="79"/>
                  </a:cubicBezTo>
                  <a:cubicBezTo>
                    <a:pt x="42" y="78"/>
                    <a:pt x="45" y="76"/>
                    <a:pt x="47" y="74"/>
                  </a:cubicBezTo>
                  <a:cubicBezTo>
                    <a:pt x="49" y="72"/>
                    <a:pt x="51" y="70"/>
                    <a:pt x="52" y="67"/>
                  </a:cubicBezTo>
                  <a:close/>
                  <a:moveTo>
                    <a:pt x="9" y="8"/>
                  </a:moveTo>
                  <a:cubicBezTo>
                    <a:pt x="28" y="8"/>
                    <a:pt x="28" y="8"/>
                    <a:pt x="28" y="8"/>
                  </a:cubicBezTo>
                  <a:cubicBezTo>
                    <a:pt x="32" y="8"/>
                    <a:pt x="35" y="9"/>
                    <a:pt x="38" y="12"/>
                  </a:cubicBezTo>
                  <a:cubicBezTo>
                    <a:pt x="40" y="14"/>
                    <a:pt x="42" y="18"/>
                    <a:pt x="42" y="21"/>
                  </a:cubicBezTo>
                  <a:cubicBezTo>
                    <a:pt x="42" y="23"/>
                    <a:pt x="41" y="25"/>
                    <a:pt x="41" y="27"/>
                  </a:cubicBezTo>
                  <a:cubicBezTo>
                    <a:pt x="40" y="28"/>
                    <a:pt x="39" y="30"/>
                    <a:pt x="38" y="31"/>
                  </a:cubicBezTo>
                  <a:cubicBezTo>
                    <a:pt x="36" y="32"/>
                    <a:pt x="35" y="33"/>
                    <a:pt x="33" y="34"/>
                  </a:cubicBezTo>
                  <a:cubicBezTo>
                    <a:pt x="32" y="34"/>
                    <a:pt x="30" y="35"/>
                    <a:pt x="28" y="35"/>
                  </a:cubicBezTo>
                  <a:cubicBezTo>
                    <a:pt x="9" y="35"/>
                    <a:pt x="9" y="35"/>
                    <a:pt x="9" y="35"/>
                  </a:cubicBezTo>
                  <a:lnTo>
                    <a:pt x="9" y="8"/>
                  </a:lnTo>
                  <a:close/>
                  <a:moveTo>
                    <a:pt x="43" y="64"/>
                  </a:moveTo>
                  <a:cubicBezTo>
                    <a:pt x="42" y="66"/>
                    <a:pt x="41" y="67"/>
                    <a:pt x="40" y="69"/>
                  </a:cubicBezTo>
                  <a:cubicBezTo>
                    <a:pt x="38" y="70"/>
                    <a:pt x="36" y="71"/>
                    <a:pt x="35" y="72"/>
                  </a:cubicBezTo>
                  <a:cubicBezTo>
                    <a:pt x="33" y="73"/>
                    <a:pt x="31" y="73"/>
                    <a:pt x="29" y="73"/>
                  </a:cubicBezTo>
                  <a:cubicBezTo>
                    <a:pt x="9" y="73"/>
                    <a:pt x="9" y="73"/>
                    <a:pt x="9" y="73"/>
                  </a:cubicBezTo>
                  <a:cubicBezTo>
                    <a:pt x="9" y="42"/>
                    <a:pt x="9" y="42"/>
                    <a:pt x="9" y="42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1" y="42"/>
                    <a:pt x="33" y="43"/>
                    <a:pt x="35" y="44"/>
                  </a:cubicBezTo>
                  <a:cubicBezTo>
                    <a:pt x="36" y="44"/>
                    <a:pt x="38" y="46"/>
                    <a:pt x="40" y="47"/>
                  </a:cubicBezTo>
                  <a:cubicBezTo>
                    <a:pt x="41" y="48"/>
                    <a:pt x="42" y="50"/>
                    <a:pt x="43" y="52"/>
                  </a:cubicBezTo>
                  <a:cubicBezTo>
                    <a:pt x="44" y="54"/>
                    <a:pt x="44" y="56"/>
                    <a:pt x="44" y="58"/>
                  </a:cubicBezTo>
                  <a:cubicBezTo>
                    <a:pt x="44" y="60"/>
                    <a:pt x="44" y="62"/>
                    <a:pt x="43" y="64"/>
                  </a:cubicBez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934A2FDC-F9BA-8A3C-8D93-B6FB2147AB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4942" y="134620"/>
              <a:ext cx="28575" cy="259080"/>
            </a:xfrm>
            <a:prstGeom prst="rect">
              <a:avLst/>
            </a:pr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3A4C93F3-4650-F3EC-0463-6B5EDBA148DF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2102" y="134620"/>
              <a:ext cx="146050" cy="259080"/>
            </a:xfrm>
            <a:custGeom>
              <a:avLst/>
              <a:gdLst>
                <a:gd name="T0" fmla="*/ 210 w 230"/>
                <a:gd name="T1" fmla="*/ 247 h 408"/>
                <a:gd name="T2" fmla="*/ 210 w 230"/>
                <a:gd name="T3" fmla="*/ 201 h 408"/>
                <a:gd name="T4" fmla="*/ 45 w 230"/>
                <a:gd name="T5" fmla="*/ 201 h 408"/>
                <a:gd name="T6" fmla="*/ 45 w 230"/>
                <a:gd name="T7" fmla="*/ 45 h 408"/>
                <a:gd name="T8" fmla="*/ 230 w 230"/>
                <a:gd name="T9" fmla="*/ 45 h 408"/>
                <a:gd name="T10" fmla="*/ 230 w 230"/>
                <a:gd name="T11" fmla="*/ 0 h 408"/>
                <a:gd name="T12" fmla="*/ 0 w 230"/>
                <a:gd name="T13" fmla="*/ 0 h 408"/>
                <a:gd name="T14" fmla="*/ 0 w 230"/>
                <a:gd name="T15" fmla="*/ 408 h 408"/>
                <a:gd name="T16" fmla="*/ 230 w 230"/>
                <a:gd name="T17" fmla="*/ 408 h 408"/>
                <a:gd name="T18" fmla="*/ 230 w 230"/>
                <a:gd name="T19" fmla="*/ 363 h 408"/>
                <a:gd name="T20" fmla="*/ 45 w 230"/>
                <a:gd name="T21" fmla="*/ 363 h 408"/>
                <a:gd name="T22" fmla="*/ 45 w 230"/>
                <a:gd name="T23" fmla="*/ 247 h 408"/>
                <a:gd name="T24" fmla="*/ 210 w 230"/>
                <a:gd name="T25" fmla="*/ 247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30" h="408">
                  <a:moveTo>
                    <a:pt x="210" y="247"/>
                  </a:moveTo>
                  <a:lnTo>
                    <a:pt x="210" y="201"/>
                  </a:lnTo>
                  <a:lnTo>
                    <a:pt x="45" y="201"/>
                  </a:lnTo>
                  <a:lnTo>
                    <a:pt x="45" y="45"/>
                  </a:lnTo>
                  <a:lnTo>
                    <a:pt x="230" y="45"/>
                  </a:lnTo>
                  <a:lnTo>
                    <a:pt x="230" y="0"/>
                  </a:lnTo>
                  <a:lnTo>
                    <a:pt x="0" y="0"/>
                  </a:lnTo>
                  <a:lnTo>
                    <a:pt x="0" y="408"/>
                  </a:lnTo>
                  <a:lnTo>
                    <a:pt x="230" y="408"/>
                  </a:lnTo>
                  <a:lnTo>
                    <a:pt x="230" y="363"/>
                  </a:lnTo>
                  <a:lnTo>
                    <a:pt x="45" y="363"/>
                  </a:lnTo>
                  <a:lnTo>
                    <a:pt x="45" y="247"/>
                  </a:lnTo>
                  <a:lnTo>
                    <a:pt x="210" y="247"/>
                  </a:ln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73D6B3D3-B3A4-C76F-D179-58E312232B56}"/>
                </a:ext>
              </a:extLst>
            </p:cNvPr>
            <p:cNvSpPr>
              <a:spLocks/>
            </p:cNvSpPr>
            <p:nvPr/>
          </p:nvSpPr>
          <p:spPr bwMode="auto">
            <a:xfrm>
              <a:off x="1816738" y="134620"/>
              <a:ext cx="200025" cy="259080"/>
            </a:xfrm>
            <a:custGeom>
              <a:avLst/>
              <a:gdLst>
                <a:gd name="T0" fmla="*/ 315 w 315"/>
                <a:gd name="T1" fmla="*/ 408 h 408"/>
                <a:gd name="T2" fmla="*/ 315 w 315"/>
                <a:gd name="T3" fmla="*/ 0 h 408"/>
                <a:gd name="T4" fmla="*/ 270 w 315"/>
                <a:gd name="T5" fmla="*/ 0 h 408"/>
                <a:gd name="T6" fmla="*/ 270 w 315"/>
                <a:gd name="T7" fmla="*/ 332 h 408"/>
                <a:gd name="T8" fmla="*/ 0 w 315"/>
                <a:gd name="T9" fmla="*/ 5 h 408"/>
                <a:gd name="T10" fmla="*/ 0 w 315"/>
                <a:gd name="T11" fmla="*/ 408 h 408"/>
                <a:gd name="T12" fmla="*/ 40 w 315"/>
                <a:gd name="T13" fmla="*/ 408 h 408"/>
                <a:gd name="T14" fmla="*/ 40 w 315"/>
                <a:gd name="T15" fmla="*/ 126 h 408"/>
                <a:gd name="T16" fmla="*/ 270 w 315"/>
                <a:gd name="T17" fmla="*/ 408 h 408"/>
                <a:gd name="T18" fmla="*/ 315 w 315"/>
                <a:gd name="T19" fmla="*/ 408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5" h="408">
                  <a:moveTo>
                    <a:pt x="315" y="408"/>
                  </a:moveTo>
                  <a:lnTo>
                    <a:pt x="315" y="0"/>
                  </a:lnTo>
                  <a:lnTo>
                    <a:pt x="270" y="0"/>
                  </a:lnTo>
                  <a:lnTo>
                    <a:pt x="270" y="332"/>
                  </a:lnTo>
                  <a:lnTo>
                    <a:pt x="0" y="5"/>
                  </a:lnTo>
                  <a:lnTo>
                    <a:pt x="0" y="408"/>
                  </a:lnTo>
                  <a:lnTo>
                    <a:pt x="40" y="408"/>
                  </a:lnTo>
                  <a:lnTo>
                    <a:pt x="40" y="126"/>
                  </a:lnTo>
                  <a:lnTo>
                    <a:pt x="270" y="408"/>
                  </a:lnTo>
                  <a:lnTo>
                    <a:pt x="315" y="408"/>
                  </a:ln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9BBEC85D-7890-49E3-DA1E-0F0E9B71407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535" y="134620"/>
              <a:ext cx="162560" cy="259080"/>
            </a:xfrm>
            <a:custGeom>
              <a:avLst/>
              <a:gdLst>
                <a:gd name="T0" fmla="*/ 256 w 256"/>
                <a:gd name="T1" fmla="*/ 0 h 408"/>
                <a:gd name="T2" fmla="*/ 0 w 256"/>
                <a:gd name="T3" fmla="*/ 0 h 408"/>
                <a:gd name="T4" fmla="*/ 0 w 256"/>
                <a:gd name="T5" fmla="*/ 45 h 408"/>
                <a:gd name="T6" fmla="*/ 106 w 256"/>
                <a:gd name="T7" fmla="*/ 45 h 408"/>
                <a:gd name="T8" fmla="*/ 106 w 256"/>
                <a:gd name="T9" fmla="*/ 408 h 408"/>
                <a:gd name="T10" fmla="*/ 151 w 256"/>
                <a:gd name="T11" fmla="*/ 408 h 408"/>
                <a:gd name="T12" fmla="*/ 151 w 256"/>
                <a:gd name="T13" fmla="*/ 45 h 408"/>
                <a:gd name="T14" fmla="*/ 256 w 256"/>
                <a:gd name="T15" fmla="*/ 45 h 408"/>
                <a:gd name="T16" fmla="*/ 256 w 256"/>
                <a:gd name="T17" fmla="*/ 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6" h="408">
                  <a:moveTo>
                    <a:pt x="256" y="0"/>
                  </a:moveTo>
                  <a:lnTo>
                    <a:pt x="0" y="0"/>
                  </a:lnTo>
                  <a:lnTo>
                    <a:pt x="0" y="45"/>
                  </a:lnTo>
                  <a:lnTo>
                    <a:pt x="106" y="45"/>
                  </a:lnTo>
                  <a:lnTo>
                    <a:pt x="106" y="408"/>
                  </a:lnTo>
                  <a:lnTo>
                    <a:pt x="151" y="408"/>
                  </a:lnTo>
                  <a:lnTo>
                    <a:pt x="151" y="45"/>
                  </a:lnTo>
                  <a:lnTo>
                    <a:pt x="256" y="45"/>
                  </a:lnTo>
                  <a:lnTo>
                    <a:pt x="256" y="0"/>
                  </a:ln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1AAFC003-DB91-88A5-34F3-F190309530D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7696" y="323218"/>
              <a:ext cx="53975" cy="70485"/>
            </a:xfrm>
            <a:custGeom>
              <a:avLst/>
              <a:gdLst>
                <a:gd name="T0" fmla="*/ 0 w 17"/>
                <a:gd name="T1" fmla="*/ 2 h 22"/>
                <a:gd name="T2" fmla="*/ 0 w 17"/>
                <a:gd name="T3" fmla="*/ 4 h 22"/>
                <a:gd name="T4" fmla="*/ 0 w 17"/>
                <a:gd name="T5" fmla="*/ 4 h 22"/>
                <a:gd name="T6" fmla="*/ 2 w 17"/>
                <a:gd name="T7" fmla="*/ 8 h 22"/>
                <a:gd name="T8" fmla="*/ 7 w 17"/>
                <a:gd name="T9" fmla="*/ 22 h 22"/>
                <a:gd name="T10" fmla="*/ 7 w 17"/>
                <a:gd name="T11" fmla="*/ 22 h 22"/>
                <a:gd name="T12" fmla="*/ 7 w 17"/>
                <a:gd name="T13" fmla="*/ 22 h 22"/>
                <a:gd name="T14" fmla="*/ 17 w 17"/>
                <a:gd name="T15" fmla="*/ 22 h 22"/>
                <a:gd name="T16" fmla="*/ 8 w 17"/>
                <a:gd name="T17" fmla="*/ 0 h 22"/>
                <a:gd name="T18" fmla="*/ 0 w 17"/>
                <a:gd name="T19" fmla="*/ 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22">
                  <a:moveTo>
                    <a:pt x="0" y="2"/>
                  </a:move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7" y="22"/>
                    <a:pt x="7" y="22"/>
                    <a:pt x="7" y="22"/>
                  </a:cubicBezTo>
                  <a:cubicBezTo>
                    <a:pt x="7" y="22"/>
                    <a:pt x="7" y="22"/>
                    <a:pt x="7" y="22"/>
                  </a:cubicBezTo>
                  <a:cubicBezTo>
                    <a:pt x="7" y="22"/>
                    <a:pt x="7" y="22"/>
                    <a:pt x="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5" y="1"/>
                    <a:pt x="2" y="2"/>
                    <a:pt x="0" y="2"/>
                  </a:cubicBez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0C7B81C8-482E-DA24-0150-DF2CDE19FC4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1011" y="131449"/>
              <a:ext cx="149860" cy="262255"/>
            </a:xfrm>
            <a:custGeom>
              <a:avLst/>
              <a:gdLst>
                <a:gd name="T0" fmla="*/ 5 w 47"/>
                <a:gd name="T1" fmla="*/ 82 h 82"/>
                <a:gd name="T2" fmla="*/ 29 w 47"/>
                <a:gd name="T3" fmla="*/ 20 h 82"/>
                <a:gd name="T4" fmla="*/ 39 w 47"/>
                <a:gd name="T5" fmla="*/ 45 h 82"/>
                <a:gd name="T6" fmla="*/ 47 w 47"/>
                <a:gd name="T7" fmla="*/ 44 h 82"/>
                <a:gd name="T8" fmla="*/ 29 w 47"/>
                <a:gd name="T9" fmla="*/ 0 h 82"/>
                <a:gd name="T10" fmla="*/ 1 w 47"/>
                <a:gd name="T11" fmla="*/ 71 h 82"/>
                <a:gd name="T12" fmla="*/ 5 w 47"/>
                <a:gd name="T13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7" h="82">
                  <a:moveTo>
                    <a:pt x="5" y="82"/>
                  </a:moveTo>
                  <a:cubicBezTo>
                    <a:pt x="29" y="20"/>
                    <a:pt x="29" y="20"/>
                    <a:pt x="29" y="20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42" y="45"/>
                    <a:pt x="45" y="45"/>
                    <a:pt x="47" y="44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1" y="71"/>
                    <a:pt x="1" y="71"/>
                    <a:pt x="1" y="71"/>
                  </a:cubicBezTo>
                  <a:cubicBezTo>
                    <a:pt x="4" y="69"/>
                    <a:pt x="0" y="80"/>
                    <a:pt x="5" y="82"/>
                  </a:cubicBez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549B14AD-E0CF-A49D-0D58-97DF0BDBB969}"/>
                </a:ext>
              </a:extLst>
            </p:cNvPr>
            <p:cNvSpPr>
              <a:spLocks/>
            </p:cNvSpPr>
            <p:nvPr/>
          </p:nvSpPr>
          <p:spPr bwMode="auto">
            <a:xfrm>
              <a:off x="448311" y="288290"/>
              <a:ext cx="260985" cy="105410"/>
            </a:xfrm>
            <a:custGeom>
              <a:avLst/>
              <a:gdLst>
                <a:gd name="T0" fmla="*/ 70 w 82"/>
                <a:gd name="T1" fmla="*/ 1 h 33"/>
                <a:gd name="T2" fmla="*/ 64 w 82"/>
                <a:gd name="T3" fmla="*/ 0 h 33"/>
                <a:gd name="T4" fmla="*/ 62 w 82"/>
                <a:gd name="T5" fmla="*/ 0 h 33"/>
                <a:gd name="T6" fmla="*/ 62 w 82"/>
                <a:gd name="T7" fmla="*/ 0 h 33"/>
                <a:gd name="T8" fmla="*/ 57 w 82"/>
                <a:gd name="T9" fmla="*/ 0 h 33"/>
                <a:gd name="T10" fmla="*/ 7 w 82"/>
                <a:gd name="T11" fmla="*/ 17 h 33"/>
                <a:gd name="T12" fmla="*/ 6 w 82"/>
                <a:gd name="T13" fmla="*/ 18 h 33"/>
                <a:gd name="T14" fmla="*/ 0 w 82"/>
                <a:gd name="T15" fmla="*/ 33 h 33"/>
                <a:gd name="T16" fmla="*/ 9 w 82"/>
                <a:gd name="T17" fmla="*/ 33 h 33"/>
                <a:gd name="T18" fmla="*/ 9 w 82"/>
                <a:gd name="T19" fmla="*/ 33 h 33"/>
                <a:gd name="T20" fmla="*/ 72 w 82"/>
                <a:gd name="T21" fmla="*/ 4 h 33"/>
                <a:gd name="T22" fmla="*/ 82 w 82"/>
                <a:gd name="T23" fmla="*/ 3 h 33"/>
                <a:gd name="T24" fmla="*/ 70 w 82"/>
                <a:gd name="T2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2" h="33">
                  <a:moveTo>
                    <a:pt x="70" y="1"/>
                  </a:moveTo>
                  <a:cubicBezTo>
                    <a:pt x="68" y="0"/>
                    <a:pt x="66" y="0"/>
                    <a:pt x="64" y="0"/>
                  </a:cubicBezTo>
                  <a:cubicBezTo>
                    <a:pt x="63" y="0"/>
                    <a:pt x="62" y="0"/>
                    <a:pt x="62" y="0"/>
                  </a:cubicBezTo>
                  <a:cubicBezTo>
                    <a:pt x="62" y="0"/>
                    <a:pt x="62" y="0"/>
                    <a:pt x="62" y="0"/>
                  </a:cubicBezTo>
                  <a:cubicBezTo>
                    <a:pt x="61" y="0"/>
                    <a:pt x="59" y="0"/>
                    <a:pt x="57" y="0"/>
                  </a:cubicBezTo>
                  <a:cubicBezTo>
                    <a:pt x="29" y="0"/>
                    <a:pt x="9" y="16"/>
                    <a:pt x="7" y="17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9" y="33"/>
                    <a:pt x="9" y="33"/>
                    <a:pt x="9" y="33"/>
                  </a:cubicBezTo>
                  <a:cubicBezTo>
                    <a:pt x="9" y="33"/>
                    <a:pt x="9" y="33"/>
                    <a:pt x="9" y="33"/>
                  </a:cubicBezTo>
                  <a:cubicBezTo>
                    <a:pt x="31" y="10"/>
                    <a:pt x="57" y="6"/>
                    <a:pt x="72" y="4"/>
                  </a:cubicBezTo>
                  <a:cubicBezTo>
                    <a:pt x="82" y="3"/>
                    <a:pt x="82" y="3"/>
                    <a:pt x="82" y="3"/>
                  </a:cubicBezTo>
                  <a:cubicBezTo>
                    <a:pt x="78" y="2"/>
                    <a:pt x="74" y="1"/>
                    <a:pt x="70" y="1"/>
                  </a:cubicBezTo>
                  <a:close/>
                </a:path>
              </a:pathLst>
            </a:custGeom>
            <a:solidFill>
              <a:srgbClr val="9189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97809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C9033-C13D-7A16-B9E5-063C516C2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SI" dirty="0"/>
            </a:br>
            <a:br>
              <a:rPr lang="en-SI" dirty="0"/>
            </a:br>
            <a:br>
              <a:rPr lang="en-SI" dirty="0"/>
            </a:b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C7BDC-669C-A1CB-E843-4198B49BF6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770" y="687965"/>
            <a:ext cx="5014913" cy="6871709"/>
          </a:xfrm>
        </p:spPr>
        <p:txBody>
          <a:bodyPr>
            <a:normAutofit/>
          </a:bodyPr>
          <a:lstStyle/>
          <a:p>
            <a:pPr indent="0">
              <a:lnSpc>
                <a:spcPct val="107000"/>
              </a:lnSpc>
              <a:spcAft>
                <a:spcPts val="450"/>
              </a:spcAft>
              <a:buNone/>
            </a:pPr>
            <a:endParaRPr lang="sl-SI" sz="1000" b="1" dirty="0">
              <a:solidFill>
                <a:srgbClr val="C00000"/>
              </a:solidFill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0">
              <a:lnSpc>
                <a:spcPct val="107000"/>
              </a:lnSpc>
              <a:spcAft>
                <a:spcPts val="450"/>
              </a:spcAft>
              <a:buNone/>
            </a:pPr>
            <a:endParaRPr lang="sl-SI" sz="1000" b="1" dirty="0">
              <a:solidFill>
                <a:srgbClr val="C00000"/>
              </a:solidFill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0">
              <a:lnSpc>
                <a:spcPct val="107000"/>
              </a:lnSpc>
              <a:spcAft>
                <a:spcPts val="450"/>
              </a:spcAft>
              <a:buNone/>
            </a:pPr>
            <a:endParaRPr lang="sl-SI" sz="1000" b="1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0">
              <a:lnSpc>
                <a:spcPct val="107000"/>
              </a:lnSpc>
              <a:spcAft>
                <a:spcPts val="169"/>
              </a:spcAft>
              <a:buNone/>
            </a:pPr>
            <a:endParaRPr lang="sl-SI" sz="1200" b="1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200" b="1" u="sng" dirty="0">
                <a:latin typeface="Maiandra GD" panose="020E0502030308020204" pitchFamily="34" charset="77"/>
                <a:ea typeface="Calibri" panose="020F0502020204030204" pitchFamily="34" charset="0"/>
              </a:rPr>
              <a:t>ALERGENI/ALERGENS: </a:t>
            </a: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200" b="1" u="sng" dirty="0">
                <a:latin typeface="Maiandra GD" panose="020E0502030308020204" pitchFamily="34" charset="77"/>
                <a:ea typeface="Calibri" panose="020F0502020204030204" pitchFamily="34" charset="0"/>
              </a:rPr>
              <a:t>Vsi napitki z mlekom vsebujejo laktozo/ </a:t>
            </a: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200" b="1" u="sng" dirty="0">
                <a:latin typeface="Maiandra GD" panose="020E0502030308020204" pitchFamily="34" charset="77"/>
                <a:ea typeface="Calibri" panose="020F0502020204030204" pitchFamily="34" charset="0"/>
              </a:rPr>
              <a:t>All milk drinks contain lactose </a:t>
            </a: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200" b="1" u="sng" dirty="0">
                <a:latin typeface="Maiandra GD" panose="020E0502030308020204" pitchFamily="34" charset="77"/>
                <a:ea typeface="Calibri" panose="020F0502020204030204" pitchFamily="34" charset="0"/>
              </a:rPr>
              <a:t>Pivo vsebuje gluten / Beer contains gluten</a:t>
            </a: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200" b="1" u="sng" dirty="0">
                <a:latin typeface="Maiandra GD" panose="020E0502030308020204" pitchFamily="34" charset="77"/>
                <a:ea typeface="Calibri" panose="020F0502020204030204" pitchFamily="34" charset="0"/>
              </a:rPr>
              <a:t>Vina in peneča vina vsebujejo žveplov dioksid in sulfit – SO2</a:t>
            </a: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en-GB" sz="1200" b="1" u="sng" dirty="0">
                <a:latin typeface="Maiandra GD" panose="020E0502030308020204" pitchFamily="34" charset="77"/>
              </a:rPr>
              <a:t>All wines and sparkling wines contain the allergen sulphur dioxide and sulphites.</a:t>
            </a: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endParaRPr lang="en-GB" sz="1200" b="1" u="sng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endParaRPr lang="en-GB" sz="1200" b="1" u="sng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endParaRPr lang="en-GB" sz="1200" b="1" u="sng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endParaRPr lang="en-GB" sz="1200" b="1" u="sng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endParaRPr lang="en-GB" sz="1200" b="1" u="sng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endParaRPr lang="sl-SI" sz="1200" b="1" u="sng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0">
              <a:lnSpc>
                <a:spcPct val="107000"/>
              </a:lnSpc>
              <a:spcAft>
                <a:spcPts val="169"/>
              </a:spcAft>
              <a:buNone/>
            </a:pPr>
            <a:endParaRPr lang="sl-SI" sz="1200" b="1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sl-SI" sz="1200" b="1" dirty="0">
                <a:latin typeface="Maiandra GD" panose="020E0502030308020204" pitchFamily="34" charset="77"/>
                <a:ea typeface="Calibri" panose="020F0502020204030204" pitchFamily="34" charset="0"/>
              </a:rPr>
              <a:t>Vse cene so v evrih in vsebujejo DDV.</a:t>
            </a: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r>
              <a:rPr lang="en-SI" sz="1200" b="1" dirty="0">
                <a:latin typeface="Maiandra GD" panose="020E0502030308020204" pitchFamily="34" charset="77"/>
                <a:ea typeface="Calibri" panose="020F0502020204030204" pitchFamily="34" charset="0"/>
              </a:rPr>
              <a:t>Cenik velja od 01.01.2026.</a:t>
            </a: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endParaRPr lang="en-SI" sz="1000" b="1" dirty="0">
              <a:latin typeface="Maiandra GD" panose="020E0502030308020204" pitchFamily="34" charset="77"/>
              <a:ea typeface="Calibri" panose="020F0502020204030204" pitchFamily="34" charset="0"/>
            </a:endParaRPr>
          </a:p>
          <a:p>
            <a:pPr indent="252889">
              <a:lnSpc>
                <a:spcPct val="107000"/>
              </a:lnSpc>
              <a:spcAft>
                <a:spcPts val="169"/>
              </a:spcAft>
            </a:pPr>
            <a:endParaRPr lang="en-SI" sz="1000" b="1" dirty="0">
              <a:latin typeface="Maiandra GD" panose="020E0502030308020204" pitchFamily="34" charset="77"/>
              <a:ea typeface="Calibri" panose="020F0502020204030204" pitchFamily="34" charset="0"/>
            </a:endParaRPr>
          </a:p>
        </p:txBody>
      </p:sp>
      <p:grpSp>
        <p:nvGrpSpPr>
          <p:cNvPr id="6" name="Platno 358">
            <a:extLst>
              <a:ext uri="{FF2B5EF4-FFF2-40B4-BE49-F238E27FC236}">
                <a16:creationId xmlns:a16="http://schemas.microsoft.com/office/drawing/2014/main" id="{A899D756-0CE6-0AC5-DEC3-F082C0C4E632}"/>
              </a:ext>
            </a:extLst>
          </p:cNvPr>
          <p:cNvGrpSpPr/>
          <p:nvPr/>
        </p:nvGrpSpPr>
        <p:grpSpPr>
          <a:xfrm>
            <a:off x="1495366" y="6793973"/>
            <a:ext cx="3177539" cy="1469390"/>
            <a:chOff x="3176" y="-3175"/>
            <a:chExt cx="3177539" cy="146939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09EE5EB-4617-0450-05E5-5A6FC024D386}"/>
                </a:ext>
              </a:extLst>
            </p:cNvPr>
            <p:cNvSpPr/>
            <p:nvPr/>
          </p:nvSpPr>
          <p:spPr>
            <a:xfrm>
              <a:off x="899795" y="899795"/>
              <a:ext cx="2280920" cy="566420"/>
            </a:xfrm>
            <a:prstGeom prst="rect">
              <a:avLst/>
            </a:prstGeom>
            <a:noFill/>
            <a:ln>
              <a:noFill/>
            </a:ln>
          </p:spPr>
          <p:txBody>
            <a:bodyPr/>
            <a:lstStyle/>
            <a:p>
              <a:endParaRPr lang="en-SI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0FEA8030-6F52-04BD-210F-9909B295E127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263" y="-3175"/>
              <a:ext cx="142875" cy="134620"/>
            </a:xfrm>
            <a:custGeom>
              <a:avLst/>
              <a:gdLst>
                <a:gd name="T0" fmla="*/ 34 w 45"/>
                <a:gd name="T1" fmla="*/ 9 h 42"/>
                <a:gd name="T2" fmla="*/ 31 w 45"/>
                <a:gd name="T3" fmla="*/ 6 h 42"/>
                <a:gd name="T4" fmla="*/ 31 w 45"/>
                <a:gd name="T5" fmla="*/ 6 h 42"/>
                <a:gd name="T6" fmla="*/ 26 w 45"/>
                <a:gd name="T7" fmla="*/ 11 h 42"/>
                <a:gd name="T8" fmla="*/ 20 w 45"/>
                <a:gd name="T9" fmla="*/ 16 h 42"/>
                <a:gd name="T10" fmla="*/ 17 w 45"/>
                <a:gd name="T11" fmla="*/ 20 h 42"/>
                <a:gd name="T12" fmla="*/ 23 w 45"/>
                <a:gd name="T13" fmla="*/ 25 h 42"/>
                <a:gd name="T14" fmla="*/ 29 w 45"/>
                <a:gd name="T15" fmla="*/ 20 h 42"/>
                <a:gd name="T16" fmla="*/ 26 w 45"/>
                <a:gd name="T17" fmla="*/ 17 h 42"/>
                <a:gd name="T18" fmla="*/ 29 w 45"/>
                <a:gd name="T19" fmla="*/ 14 h 42"/>
                <a:gd name="T20" fmla="*/ 35 w 45"/>
                <a:gd name="T21" fmla="*/ 20 h 42"/>
                <a:gd name="T22" fmla="*/ 23 w 45"/>
                <a:gd name="T23" fmla="*/ 31 h 42"/>
                <a:gd name="T24" fmla="*/ 11 w 45"/>
                <a:gd name="T25" fmla="*/ 20 h 42"/>
                <a:gd name="T26" fmla="*/ 21 w 45"/>
                <a:gd name="T27" fmla="*/ 10 h 42"/>
                <a:gd name="T28" fmla="*/ 28 w 45"/>
                <a:gd name="T29" fmla="*/ 4 h 42"/>
                <a:gd name="T30" fmla="*/ 26 w 45"/>
                <a:gd name="T31" fmla="*/ 2 h 42"/>
                <a:gd name="T32" fmla="*/ 20 w 45"/>
                <a:gd name="T33" fmla="*/ 2 h 42"/>
                <a:gd name="T34" fmla="*/ 0 w 45"/>
                <a:gd name="T35" fmla="*/ 20 h 42"/>
                <a:gd name="T36" fmla="*/ 23 w 45"/>
                <a:gd name="T37" fmla="*/ 42 h 42"/>
                <a:gd name="T38" fmla="*/ 45 w 45"/>
                <a:gd name="T39" fmla="*/ 20 h 42"/>
                <a:gd name="T40" fmla="*/ 34 w 45"/>
                <a:gd name="T41" fmla="*/ 9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5" h="42">
                  <a:moveTo>
                    <a:pt x="34" y="9"/>
                  </a:moveTo>
                  <a:cubicBezTo>
                    <a:pt x="31" y="6"/>
                    <a:pt x="31" y="6"/>
                    <a:pt x="31" y="6"/>
                  </a:cubicBezTo>
                  <a:cubicBezTo>
                    <a:pt x="31" y="6"/>
                    <a:pt x="31" y="6"/>
                    <a:pt x="31" y="6"/>
                  </a:cubicBezTo>
                  <a:cubicBezTo>
                    <a:pt x="26" y="11"/>
                    <a:pt x="26" y="11"/>
                    <a:pt x="26" y="11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23" y="25"/>
                    <a:pt x="23" y="25"/>
                    <a:pt x="23" y="25"/>
                  </a:cubicBezTo>
                  <a:cubicBezTo>
                    <a:pt x="29" y="20"/>
                    <a:pt x="29" y="20"/>
                    <a:pt x="29" y="20"/>
                  </a:cubicBezTo>
                  <a:cubicBezTo>
                    <a:pt x="26" y="17"/>
                    <a:pt x="26" y="17"/>
                    <a:pt x="26" y="17"/>
                  </a:cubicBezTo>
                  <a:cubicBezTo>
                    <a:pt x="29" y="14"/>
                    <a:pt x="29" y="14"/>
                    <a:pt x="29" y="14"/>
                  </a:cubicBezTo>
                  <a:cubicBezTo>
                    <a:pt x="35" y="20"/>
                    <a:pt x="35" y="20"/>
                    <a:pt x="35" y="20"/>
                  </a:cubicBezTo>
                  <a:cubicBezTo>
                    <a:pt x="23" y="31"/>
                    <a:pt x="23" y="31"/>
                    <a:pt x="23" y="31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21" y="10"/>
                    <a:pt x="21" y="10"/>
                    <a:pt x="21" y="10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6" y="2"/>
                    <a:pt x="26" y="2"/>
                    <a:pt x="26" y="2"/>
                  </a:cubicBezTo>
                  <a:cubicBezTo>
                    <a:pt x="24" y="0"/>
                    <a:pt x="20" y="1"/>
                    <a:pt x="20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10" y="34"/>
                    <a:pt x="23" y="42"/>
                  </a:cubicBezTo>
                  <a:cubicBezTo>
                    <a:pt x="36" y="34"/>
                    <a:pt x="45" y="20"/>
                    <a:pt x="45" y="20"/>
                  </a:cubicBezTo>
                  <a:lnTo>
                    <a:pt x="34" y="9"/>
                  </a:ln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2A56E9EE-F07C-48D6-6DE7-E014E67FBE3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6" y="179070"/>
              <a:ext cx="175260" cy="214630"/>
            </a:xfrm>
            <a:custGeom>
              <a:avLst/>
              <a:gdLst>
                <a:gd name="T0" fmla="*/ 47 w 55"/>
                <a:gd name="T1" fmla="*/ 0 h 67"/>
                <a:gd name="T2" fmla="*/ 23 w 55"/>
                <a:gd name="T3" fmla="*/ 0 h 67"/>
                <a:gd name="T4" fmla="*/ 0 w 55"/>
                <a:gd name="T5" fmla="*/ 23 h 67"/>
                <a:gd name="T6" fmla="*/ 0 w 55"/>
                <a:gd name="T7" fmla="*/ 63 h 67"/>
                <a:gd name="T8" fmla="*/ 6 w 55"/>
                <a:gd name="T9" fmla="*/ 67 h 67"/>
                <a:gd name="T10" fmla="*/ 48 w 55"/>
                <a:gd name="T11" fmla="*/ 67 h 67"/>
                <a:gd name="T12" fmla="*/ 55 w 55"/>
                <a:gd name="T13" fmla="*/ 8 h 67"/>
                <a:gd name="T14" fmla="*/ 47 w 55"/>
                <a:gd name="T15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" h="67">
                  <a:moveTo>
                    <a:pt x="47" y="0"/>
                  </a:moveTo>
                  <a:cubicBezTo>
                    <a:pt x="23" y="0"/>
                    <a:pt x="23" y="0"/>
                    <a:pt x="23" y="0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0" y="63"/>
                    <a:pt x="0" y="63"/>
                    <a:pt x="0" y="63"/>
                  </a:cubicBezTo>
                  <a:cubicBezTo>
                    <a:pt x="0" y="64"/>
                    <a:pt x="0" y="67"/>
                    <a:pt x="6" y="67"/>
                  </a:cubicBezTo>
                  <a:cubicBezTo>
                    <a:pt x="48" y="67"/>
                    <a:pt x="48" y="67"/>
                    <a:pt x="48" y="67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2" y="5"/>
                    <a:pt x="49" y="2"/>
                    <a:pt x="47" y="0"/>
                  </a:cubicBez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4FD0608-F480-8AA0-3A00-549380728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178436" y="150497"/>
              <a:ext cx="139700" cy="243205"/>
            </a:xfrm>
            <a:custGeom>
              <a:avLst/>
              <a:gdLst>
                <a:gd name="T0" fmla="*/ 44 w 44"/>
                <a:gd name="T1" fmla="*/ 71 h 76"/>
                <a:gd name="T2" fmla="*/ 36 w 44"/>
                <a:gd name="T3" fmla="*/ 7 h 76"/>
                <a:gd name="T4" fmla="*/ 36 w 44"/>
                <a:gd name="T5" fmla="*/ 4 h 76"/>
                <a:gd name="T6" fmla="*/ 36 w 44"/>
                <a:gd name="T7" fmla="*/ 4 h 76"/>
                <a:gd name="T8" fmla="*/ 30 w 44"/>
                <a:gd name="T9" fmla="*/ 0 h 76"/>
                <a:gd name="T10" fmla="*/ 14 w 44"/>
                <a:gd name="T11" fmla="*/ 0 h 76"/>
                <a:gd name="T12" fmla="*/ 9 w 44"/>
                <a:gd name="T13" fmla="*/ 3 h 76"/>
                <a:gd name="T14" fmla="*/ 8 w 44"/>
                <a:gd name="T15" fmla="*/ 3 h 76"/>
                <a:gd name="T16" fmla="*/ 8 w 44"/>
                <a:gd name="T17" fmla="*/ 4 h 76"/>
                <a:gd name="T18" fmla="*/ 8 w 44"/>
                <a:gd name="T19" fmla="*/ 6 h 76"/>
                <a:gd name="T20" fmla="*/ 7 w 44"/>
                <a:gd name="T21" fmla="*/ 6 h 76"/>
                <a:gd name="T22" fmla="*/ 0 w 44"/>
                <a:gd name="T23" fmla="*/ 76 h 76"/>
                <a:gd name="T24" fmla="*/ 37 w 44"/>
                <a:gd name="T25" fmla="*/ 76 h 76"/>
                <a:gd name="T26" fmla="*/ 37 w 44"/>
                <a:gd name="T27" fmla="*/ 76 h 76"/>
                <a:gd name="T28" fmla="*/ 44 w 44"/>
                <a:gd name="T29" fmla="*/ 71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4" h="76">
                  <a:moveTo>
                    <a:pt x="44" y="71"/>
                  </a:moveTo>
                  <a:cubicBezTo>
                    <a:pt x="36" y="7"/>
                    <a:pt x="36" y="7"/>
                    <a:pt x="36" y="7"/>
                  </a:cubicBezTo>
                  <a:cubicBezTo>
                    <a:pt x="36" y="6"/>
                    <a:pt x="36" y="5"/>
                    <a:pt x="36" y="4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4" y="0"/>
                    <a:pt x="30" y="0"/>
                    <a:pt x="30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1" y="0"/>
                    <a:pt x="9" y="1"/>
                    <a:pt x="9" y="3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3"/>
                    <a:pt x="8" y="4"/>
                    <a:pt x="8" y="4"/>
                  </a:cubicBezTo>
                  <a:cubicBezTo>
                    <a:pt x="8" y="5"/>
                    <a:pt x="8" y="6"/>
                    <a:pt x="8" y="6"/>
                  </a:cubicBezTo>
                  <a:cubicBezTo>
                    <a:pt x="7" y="6"/>
                    <a:pt x="7" y="6"/>
                    <a:pt x="7" y="6"/>
                  </a:cubicBezTo>
                  <a:cubicBezTo>
                    <a:pt x="0" y="76"/>
                    <a:pt x="0" y="76"/>
                    <a:pt x="0" y="76"/>
                  </a:cubicBezTo>
                  <a:cubicBezTo>
                    <a:pt x="37" y="76"/>
                    <a:pt x="37" y="76"/>
                    <a:pt x="37" y="76"/>
                  </a:cubicBezTo>
                  <a:cubicBezTo>
                    <a:pt x="37" y="76"/>
                    <a:pt x="37" y="76"/>
                    <a:pt x="37" y="76"/>
                  </a:cubicBezTo>
                  <a:cubicBezTo>
                    <a:pt x="43" y="76"/>
                    <a:pt x="44" y="72"/>
                    <a:pt x="44" y="71"/>
                  </a:cubicBezTo>
                  <a:close/>
                </a:path>
              </a:pathLst>
            </a:custGeom>
            <a:solidFill>
              <a:srgbClr val="9189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829F618F-4571-8207-E474-EEFD417CE290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486" y="480060"/>
              <a:ext cx="57785" cy="86360"/>
            </a:xfrm>
            <a:custGeom>
              <a:avLst/>
              <a:gdLst>
                <a:gd name="T0" fmla="*/ 71 w 91"/>
                <a:gd name="T1" fmla="*/ 0 h 136"/>
                <a:gd name="T2" fmla="*/ 91 w 91"/>
                <a:gd name="T3" fmla="*/ 0 h 136"/>
                <a:gd name="T4" fmla="*/ 91 w 91"/>
                <a:gd name="T5" fmla="*/ 136 h 136"/>
                <a:gd name="T6" fmla="*/ 71 w 91"/>
                <a:gd name="T7" fmla="*/ 136 h 136"/>
                <a:gd name="T8" fmla="*/ 71 w 91"/>
                <a:gd name="T9" fmla="*/ 111 h 136"/>
                <a:gd name="T10" fmla="*/ 71 w 91"/>
                <a:gd name="T11" fmla="*/ 91 h 136"/>
                <a:gd name="T12" fmla="*/ 20 w 91"/>
                <a:gd name="T13" fmla="*/ 91 h 136"/>
                <a:gd name="T14" fmla="*/ 20 w 91"/>
                <a:gd name="T15" fmla="*/ 111 h 136"/>
                <a:gd name="T16" fmla="*/ 20 w 91"/>
                <a:gd name="T17" fmla="*/ 136 h 136"/>
                <a:gd name="T18" fmla="*/ 0 w 91"/>
                <a:gd name="T19" fmla="*/ 136 h 136"/>
                <a:gd name="T20" fmla="*/ 0 w 91"/>
                <a:gd name="T21" fmla="*/ 0 h 136"/>
                <a:gd name="T22" fmla="*/ 20 w 91"/>
                <a:gd name="T23" fmla="*/ 0 h 136"/>
                <a:gd name="T24" fmla="*/ 20 w 91"/>
                <a:gd name="T25" fmla="*/ 20 h 136"/>
                <a:gd name="T26" fmla="*/ 20 w 91"/>
                <a:gd name="T27" fmla="*/ 56 h 136"/>
                <a:gd name="T28" fmla="*/ 20 w 91"/>
                <a:gd name="T29" fmla="*/ 76 h 136"/>
                <a:gd name="T30" fmla="*/ 20 w 91"/>
                <a:gd name="T31" fmla="*/ 76 h 136"/>
                <a:gd name="T32" fmla="*/ 71 w 91"/>
                <a:gd name="T33" fmla="*/ 76 h 136"/>
                <a:gd name="T34" fmla="*/ 71 w 91"/>
                <a:gd name="T35" fmla="*/ 76 h 136"/>
                <a:gd name="T36" fmla="*/ 71 w 91"/>
                <a:gd name="T37" fmla="*/ 56 h 136"/>
                <a:gd name="T38" fmla="*/ 71 w 91"/>
                <a:gd name="T39" fmla="*/ 20 h 136"/>
                <a:gd name="T40" fmla="*/ 71 w 91"/>
                <a:gd name="T41" fmla="*/ 0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1" h="136">
                  <a:moveTo>
                    <a:pt x="71" y="0"/>
                  </a:moveTo>
                  <a:lnTo>
                    <a:pt x="91" y="0"/>
                  </a:lnTo>
                  <a:lnTo>
                    <a:pt x="91" y="136"/>
                  </a:lnTo>
                  <a:lnTo>
                    <a:pt x="71" y="136"/>
                  </a:lnTo>
                  <a:lnTo>
                    <a:pt x="71" y="111"/>
                  </a:lnTo>
                  <a:lnTo>
                    <a:pt x="71" y="91"/>
                  </a:lnTo>
                  <a:lnTo>
                    <a:pt x="20" y="91"/>
                  </a:lnTo>
                  <a:lnTo>
                    <a:pt x="20" y="111"/>
                  </a:lnTo>
                  <a:lnTo>
                    <a:pt x="20" y="136"/>
                  </a:lnTo>
                  <a:lnTo>
                    <a:pt x="0" y="136"/>
                  </a:lnTo>
                  <a:lnTo>
                    <a:pt x="0" y="0"/>
                  </a:lnTo>
                  <a:lnTo>
                    <a:pt x="20" y="0"/>
                  </a:lnTo>
                  <a:lnTo>
                    <a:pt x="20" y="20"/>
                  </a:lnTo>
                  <a:lnTo>
                    <a:pt x="20" y="56"/>
                  </a:lnTo>
                  <a:lnTo>
                    <a:pt x="20" y="76"/>
                  </a:lnTo>
                  <a:lnTo>
                    <a:pt x="20" y="76"/>
                  </a:lnTo>
                  <a:lnTo>
                    <a:pt x="71" y="76"/>
                  </a:lnTo>
                  <a:lnTo>
                    <a:pt x="71" y="76"/>
                  </a:lnTo>
                  <a:lnTo>
                    <a:pt x="71" y="56"/>
                  </a:lnTo>
                  <a:lnTo>
                    <a:pt x="71" y="20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9189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9746F54B-468E-D784-5283-BAC45ACAC12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2146" y="480060"/>
              <a:ext cx="85725" cy="86360"/>
            </a:xfrm>
            <a:custGeom>
              <a:avLst/>
              <a:gdLst>
                <a:gd name="T0" fmla="*/ 13 w 27"/>
                <a:gd name="T1" fmla="*/ 0 h 27"/>
                <a:gd name="T2" fmla="*/ 19 w 27"/>
                <a:gd name="T3" fmla="*/ 1 h 27"/>
                <a:gd name="T4" fmla="*/ 23 w 27"/>
                <a:gd name="T5" fmla="*/ 4 h 27"/>
                <a:gd name="T6" fmla="*/ 26 w 27"/>
                <a:gd name="T7" fmla="*/ 8 h 27"/>
                <a:gd name="T8" fmla="*/ 27 w 27"/>
                <a:gd name="T9" fmla="*/ 13 h 27"/>
                <a:gd name="T10" fmla="*/ 26 w 27"/>
                <a:gd name="T11" fmla="*/ 19 h 27"/>
                <a:gd name="T12" fmla="*/ 23 w 27"/>
                <a:gd name="T13" fmla="*/ 23 h 27"/>
                <a:gd name="T14" fmla="*/ 19 w 27"/>
                <a:gd name="T15" fmla="*/ 26 h 27"/>
                <a:gd name="T16" fmla="*/ 13 w 27"/>
                <a:gd name="T17" fmla="*/ 27 h 27"/>
                <a:gd name="T18" fmla="*/ 8 w 27"/>
                <a:gd name="T19" fmla="*/ 26 h 27"/>
                <a:gd name="T20" fmla="*/ 4 w 27"/>
                <a:gd name="T21" fmla="*/ 23 h 27"/>
                <a:gd name="T22" fmla="*/ 1 w 27"/>
                <a:gd name="T23" fmla="*/ 19 h 27"/>
                <a:gd name="T24" fmla="*/ 0 w 27"/>
                <a:gd name="T25" fmla="*/ 13 h 27"/>
                <a:gd name="T26" fmla="*/ 1 w 27"/>
                <a:gd name="T27" fmla="*/ 8 h 27"/>
                <a:gd name="T28" fmla="*/ 4 w 27"/>
                <a:gd name="T29" fmla="*/ 4 h 27"/>
                <a:gd name="T30" fmla="*/ 8 w 27"/>
                <a:gd name="T31" fmla="*/ 1 h 27"/>
                <a:gd name="T32" fmla="*/ 13 w 27"/>
                <a:gd name="T33" fmla="*/ 0 h 27"/>
                <a:gd name="T34" fmla="*/ 13 w 27"/>
                <a:gd name="T35" fmla="*/ 23 h 27"/>
                <a:gd name="T36" fmla="*/ 17 w 27"/>
                <a:gd name="T37" fmla="*/ 22 h 27"/>
                <a:gd name="T38" fmla="*/ 20 w 27"/>
                <a:gd name="T39" fmla="*/ 20 h 27"/>
                <a:gd name="T40" fmla="*/ 22 w 27"/>
                <a:gd name="T41" fmla="*/ 17 h 27"/>
                <a:gd name="T42" fmla="*/ 23 w 27"/>
                <a:gd name="T43" fmla="*/ 13 h 27"/>
                <a:gd name="T44" fmla="*/ 22 w 27"/>
                <a:gd name="T45" fmla="*/ 10 h 27"/>
                <a:gd name="T46" fmla="*/ 20 w 27"/>
                <a:gd name="T47" fmla="*/ 6 h 27"/>
                <a:gd name="T48" fmla="*/ 17 w 27"/>
                <a:gd name="T49" fmla="*/ 4 h 27"/>
                <a:gd name="T50" fmla="*/ 13 w 27"/>
                <a:gd name="T51" fmla="*/ 3 h 27"/>
                <a:gd name="T52" fmla="*/ 10 w 27"/>
                <a:gd name="T53" fmla="*/ 4 h 27"/>
                <a:gd name="T54" fmla="*/ 7 w 27"/>
                <a:gd name="T55" fmla="*/ 6 h 27"/>
                <a:gd name="T56" fmla="*/ 5 w 27"/>
                <a:gd name="T57" fmla="*/ 10 h 27"/>
                <a:gd name="T58" fmla="*/ 4 w 27"/>
                <a:gd name="T59" fmla="*/ 13 h 27"/>
                <a:gd name="T60" fmla="*/ 5 w 27"/>
                <a:gd name="T61" fmla="*/ 17 h 27"/>
                <a:gd name="T62" fmla="*/ 7 w 27"/>
                <a:gd name="T63" fmla="*/ 20 h 27"/>
                <a:gd name="T64" fmla="*/ 10 w 27"/>
                <a:gd name="T65" fmla="*/ 22 h 27"/>
                <a:gd name="T66" fmla="*/ 13 w 27"/>
                <a:gd name="T67" fmla="*/ 23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7" h="27">
                  <a:moveTo>
                    <a:pt x="13" y="0"/>
                  </a:moveTo>
                  <a:cubicBezTo>
                    <a:pt x="15" y="0"/>
                    <a:pt x="17" y="0"/>
                    <a:pt x="19" y="1"/>
                  </a:cubicBezTo>
                  <a:cubicBezTo>
                    <a:pt x="20" y="1"/>
                    <a:pt x="22" y="2"/>
                    <a:pt x="23" y="4"/>
                  </a:cubicBezTo>
                  <a:cubicBezTo>
                    <a:pt x="24" y="5"/>
                    <a:pt x="25" y="6"/>
                    <a:pt x="26" y="8"/>
                  </a:cubicBezTo>
                  <a:cubicBezTo>
                    <a:pt x="27" y="10"/>
                    <a:pt x="27" y="11"/>
                    <a:pt x="27" y="13"/>
                  </a:cubicBezTo>
                  <a:cubicBezTo>
                    <a:pt x="27" y="15"/>
                    <a:pt x="27" y="17"/>
                    <a:pt x="26" y="19"/>
                  </a:cubicBezTo>
                  <a:cubicBezTo>
                    <a:pt x="25" y="20"/>
                    <a:pt x="24" y="22"/>
                    <a:pt x="23" y="23"/>
                  </a:cubicBezTo>
                  <a:cubicBezTo>
                    <a:pt x="22" y="24"/>
                    <a:pt x="20" y="25"/>
                    <a:pt x="19" y="26"/>
                  </a:cubicBezTo>
                  <a:cubicBezTo>
                    <a:pt x="17" y="27"/>
                    <a:pt x="15" y="27"/>
                    <a:pt x="13" y="27"/>
                  </a:cubicBezTo>
                  <a:cubicBezTo>
                    <a:pt x="11" y="27"/>
                    <a:pt x="10" y="27"/>
                    <a:pt x="8" y="26"/>
                  </a:cubicBezTo>
                  <a:cubicBezTo>
                    <a:pt x="6" y="25"/>
                    <a:pt x="5" y="24"/>
                    <a:pt x="4" y="23"/>
                  </a:cubicBezTo>
                  <a:cubicBezTo>
                    <a:pt x="3" y="22"/>
                    <a:pt x="2" y="20"/>
                    <a:pt x="1" y="19"/>
                  </a:cubicBezTo>
                  <a:cubicBezTo>
                    <a:pt x="0" y="17"/>
                    <a:pt x="0" y="15"/>
                    <a:pt x="0" y="13"/>
                  </a:cubicBezTo>
                  <a:cubicBezTo>
                    <a:pt x="0" y="11"/>
                    <a:pt x="0" y="10"/>
                    <a:pt x="1" y="8"/>
                  </a:cubicBezTo>
                  <a:cubicBezTo>
                    <a:pt x="2" y="6"/>
                    <a:pt x="3" y="5"/>
                    <a:pt x="4" y="4"/>
                  </a:cubicBezTo>
                  <a:cubicBezTo>
                    <a:pt x="5" y="2"/>
                    <a:pt x="6" y="1"/>
                    <a:pt x="8" y="1"/>
                  </a:cubicBezTo>
                  <a:cubicBezTo>
                    <a:pt x="10" y="0"/>
                    <a:pt x="11" y="0"/>
                    <a:pt x="13" y="0"/>
                  </a:cubicBezTo>
                  <a:close/>
                  <a:moveTo>
                    <a:pt x="13" y="23"/>
                  </a:moveTo>
                  <a:cubicBezTo>
                    <a:pt x="15" y="23"/>
                    <a:pt x="16" y="23"/>
                    <a:pt x="17" y="22"/>
                  </a:cubicBezTo>
                  <a:cubicBezTo>
                    <a:pt x="18" y="22"/>
                    <a:pt x="19" y="21"/>
                    <a:pt x="20" y="20"/>
                  </a:cubicBezTo>
                  <a:cubicBezTo>
                    <a:pt x="21" y="19"/>
                    <a:pt x="22" y="18"/>
                    <a:pt x="22" y="17"/>
                  </a:cubicBezTo>
                  <a:cubicBezTo>
                    <a:pt x="23" y="16"/>
                    <a:pt x="23" y="15"/>
                    <a:pt x="23" y="13"/>
                  </a:cubicBezTo>
                  <a:cubicBezTo>
                    <a:pt x="23" y="12"/>
                    <a:pt x="23" y="11"/>
                    <a:pt x="22" y="10"/>
                  </a:cubicBezTo>
                  <a:cubicBezTo>
                    <a:pt x="22" y="8"/>
                    <a:pt x="21" y="7"/>
                    <a:pt x="20" y="6"/>
                  </a:cubicBezTo>
                  <a:cubicBezTo>
                    <a:pt x="19" y="5"/>
                    <a:pt x="18" y="5"/>
                    <a:pt x="17" y="4"/>
                  </a:cubicBezTo>
                  <a:cubicBezTo>
                    <a:pt x="16" y="4"/>
                    <a:pt x="15" y="3"/>
                    <a:pt x="13" y="3"/>
                  </a:cubicBezTo>
                  <a:cubicBezTo>
                    <a:pt x="12" y="3"/>
                    <a:pt x="11" y="4"/>
                    <a:pt x="10" y="4"/>
                  </a:cubicBezTo>
                  <a:cubicBezTo>
                    <a:pt x="9" y="5"/>
                    <a:pt x="8" y="5"/>
                    <a:pt x="7" y="6"/>
                  </a:cubicBezTo>
                  <a:cubicBezTo>
                    <a:pt x="6" y="7"/>
                    <a:pt x="5" y="8"/>
                    <a:pt x="5" y="10"/>
                  </a:cubicBezTo>
                  <a:cubicBezTo>
                    <a:pt x="4" y="11"/>
                    <a:pt x="4" y="12"/>
                    <a:pt x="4" y="13"/>
                  </a:cubicBezTo>
                  <a:cubicBezTo>
                    <a:pt x="4" y="15"/>
                    <a:pt x="4" y="16"/>
                    <a:pt x="5" y="17"/>
                  </a:cubicBezTo>
                  <a:cubicBezTo>
                    <a:pt x="5" y="18"/>
                    <a:pt x="6" y="19"/>
                    <a:pt x="7" y="20"/>
                  </a:cubicBezTo>
                  <a:cubicBezTo>
                    <a:pt x="8" y="21"/>
                    <a:pt x="9" y="22"/>
                    <a:pt x="10" y="22"/>
                  </a:cubicBezTo>
                  <a:cubicBezTo>
                    <a:pt x="11" y="23"/>
                    <a:pt x="12" y="23"/>
                    <a:pt x="13" y="23"/>
                  </a:cubicBezTo>
                  <a:close/>
                </a:path>
              </a:pathLst>
            </a:custGeom>
            <a:solidFill>
              <a:srgbClr val="9189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B1BAF602-E3ED-169E-1A15-A8CAE81E2BAA}"/>
                </a:ext>
              </a:extLst>
            </p:cNvPr>
            <p:cNvSpPr>
              <a:spLocks/>
            </p:cNvSpPr>
            <p:nvPr/>
          </p:nvSpPr>
          <p:spPr bwMode="auto">
            <a:xfrm>
              <a:off x="881383" y="480060"/>
              <a:ext cx="53975" cy="86360"/>
            </a:xfrm>
            <a:custGeom>
              <a:avLst/>
              <a:gdLst>
                <a:gd name="T0" fmla="*/ 0 w 85"/>
                <a:gd name="T1" fmla="*/ 0 h 136"/>
                <a:gd name="T2" fmla="*/ 85 w 85"/>
                <a:gd name="T3" fmla="*/ 0 h 136"/>
                <a:gd name="T4" fmla="*/ 85 w 85"/>
                <a:gd name="T5" fmla="*/ 20 h 136"/>
                <a:gd name="T6" fmla="*/ 50 w 85"/>
                <a:gd name="T7" fmla="*/ 20 h 136"/>
                <a:gd name="T8" fmla="*/ 50 w 85"/>
                <a:gd name="T9" fmla="*/ 136 h 136"/>
                <a:gd name="T10" fmla="*/ 30 w 85"/>
                <a:gd name="T11" fmla="*/ 136 h 136"/>
                <a:gd name="T12" fmla="*/ 30 w 85"/>
                <a:gd name="T13" fmla="*/ 20 h 136"/>
                <a:gd name="T14" fmla="*/ 0 w 85"/>
                <a:gd name="T15" fmla="*/ 20 h 136"/>
                <a:gd name="T16" fmla="*/ 0 w 85"/>
                <a:gd name="T17" fmla="*/ 0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5" h="136">
                  <a:moveTo>
                    <a:pt x="0" y="0"/>
                  </a:moveTo>
                  <a:lnTo>
                    <a:pt x="85" y="0"/>
                  </a:lnTo>
                  <a:lnTo>
                    <a:pt x="85" y="20"/>
                  </a:lnTo>
                  <a:lnTo>
                    <a:pt x="50" y="20"/>
                  </a:lnTo>
                  <a:lnTo>
                    <a:pt x="50" y="136"/>
                  </a:lnTo>
                  <a:lnTo>
                    <a:pt x="30" y="136"/>
                  </a:lnTo>
                  <a:lnTo>
                    <a:pt x="30" y="20"/>
                  </a:lnTo>
                  <a:lnTo>
                    <a:pt x="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189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8101B7DD-E510-084F-A700-1D8F8A0ED95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8231" y="480060"/>
              <a:ext cx="50800" cy="86360"/>
            </a:xfrm>
            <a:custGeom>
              <a:avLst/>
              <a:gdLst>
                <a:gd name="T0" fmla="*/ 20 w 80"/>
                <a:gd name="T1" fmla="*/ 116 h 136"/>
                <a:gd name="T2" fmla="*/ 80 w 80"/>
                <a:gd name="T3" fmla="*/ 116 h 136"/>
                <a:gd name="T4" fmla="*/ 80 w 80"/>
                <a:gd name="T5" fmla="*/ 136 h 136"/>
                <a:gd name="T6" fmla="*/ 0 w 80"/>
                <a:gd name="T7" fmla="*/ 136 h 136"/>
                <a:gd name="T8" fmla="*/ 0 w 80"/>
                <a:gd name="T9" fmla="*/ 0 h 136"/>
                <a:gd name="T10" fmla="*/ 80 w 80"/>
                <a:gd name="T11" fmla="*/ 0 h 136"/>
                <a:gd name="T12" fmla="*/ 80 w 80"/>
                <a:gd name="T13" fmla="*/ 20 h 136"/>
                <a:gd name="T14" fmla="*/ 20 w 80"/>
                <a:gd name="T15" fmla="*/ 20 h 136"/>
                <a:gd name="T16" fmla="*/ 20 w 80"/>
                <a:gd name="T17" fmla="*/ 40 h 136"/>
                <a:gd name="T18" fmla="*/ 20 w 80"/>
                <a:gd name="T19" fmla="*/ 50 h 136"/>
                <a:gd name="T20" fmla="*/ 20 w 80"/>
                <a:gd name="T21" fmla="*/ 66 h 136"/>
                <a:gd name="T22" fmla="*/ 70 w 80"/>
                <a:gd name="T23" fmla="*/ 66 h 136"/>
                <a:gd name="T24" fmla="*/ 70 w 80"/>
                <a:gd name="T25" fmla="*/ 86 h 136"/>
                <a:gd name="T26" fmla="*/ 20 w 80"/>
                <a:gd name="T27" fmla="*/ 86 h 136"/>
                <a:gd name="T28" fmla="*/ 20 w 80"/>
                <a:gd name="T29" fmla="*/ 116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0" h="136">
                  <a:moveTo>
                    <a:pt x="20" y="116"/>
                  </a:moveTo>
                  <a:lnTo>
                    <a:pt x="80" y="116"/>
                  </a:lnTo>
                  <a:lnTo>
                    <a:pt x="80" y="136"/>
                  </a:lnTo>
                  <a:lnTo>
                    <a:pt x="0" y="136"/>
                  </a:lnTo>
                  <a:lnTo>
                    <a:pt x="0" y="0"/>
                  </a:lnTo>
                  <a:lnTo>
                    <a:pt x="80" y="0"/>
                  </a:lnTo>
                  <a:lnTo>
                    <a:pt x="80" y="20"/>
                  </a:lnTo>
                  <a:lnTo>
                    <a:pt x="20" y="20"/>
                  </a:lnTo>
                  <a:lnTo>
                    <a:pt x="20" y="40"/>
                  </a:lnTo>
                  <a:lnTo>
                    <a:pt x="20" y="50"/>
                  </a:lnTo>
                  <a:lnTo>
                    <a:pt x="20" y="66"/>
                  </a:lnTo>
                  <a:lnTo>
                    <a:pt x="70" y="66"/>
                  </a:lnTo>
                  <a:lnTo>
                    <a:pt x="70" y="86"/>
                  </a:lnTo>
                  <a:lnTo>
                    <a:pt x="20" y="86"/>
                  </a:lnTo>
                  <a:lnTo>
                    <a:pt x="20" y="116"/>
                  </a:lnTo>
                  <a:close/>
                </a:path>
              </a:pathLst>
            </a:custGeom>
            <a:solidFill>
              <a:srgbClr val="9189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8FA65849-5F21-8BD4-E684-398BDFF04102}"/>
                </a:ext>
              </a:extLst>
            </p:cNvPr>
            <p:cNvSpPr>
              <a:spLocks/>
            </p:cNvSpPr>
            <p:nvPr/>
          </p:nvSpPr>
          <p:spPr bwMode="auto">
            <a:xfrm>
              <a:off x="1272541" y="480060"/>
              <a:ext cx="47625" cy="86360"/>
            </a:xfrm>
            <a:custGeom>
              <a:avLst/>
              <a:gdLst>
                <a:gd name="T0" fmla="*/ 20 w 75"/>
                <a:gd name="T1" fmla="*/ 116 h 136"/>
                <a:gd name="T2" fmla="*/ 75 w 75"/>
                <a:gd name="T3" fmla="*/ 116 h 136"/>
                <a:gd name="T4" fmla="*/ 75 w 75"/>
                <a:gd name="T5" fmla="*/ 136 h 136"/>
                <a:gd name="T6" fmla="*/ 0 w 75"/>
                <a:gd name="T7" fmla="*/ 136 h 136"/>
                <a:gd name="T8" fmla="*/ 0 w 75"/>
                <a:gd name="T9" fmla="*/ 0 h 136"/>
                <a:gd name="T10" fmla="*/ 20 w 75"/>
                <a:gd name="T11" fmla="*/ 0 h 136"/>
                <a:gd name="T12" fmla="*/ 20 w 75"/>
                <a:gd name="T13" fmla="*/ 116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5" h="136">
                  <a:moveTo>
                    <a:pt x="20" y="116"/>
                  </a:moveTo>
                  <a:lnTo>
                    <a:pt x="75" y="116"/>
                  </a:lnTo>
                  <a:lnTo>
                    <a:pt x="75" y="136"/>
                  </a:lnTo>
                  <a:lnTo>
                    <a:pt x="0" y="136"/>
                  </a:lnTo>
                  <a:lnTo>
                    <a:pt x="0" y="0"/>
                  </a:lnTo>
                  <a:lnTo>
                    <a:pt x="20" y="0"/>
                  </a:lnTo>
                  <a:lnTo>
                    <a:pt x="20" y="116"/>
                  </a:lnTo>
                  <a:close/>
                </a:path>
              </a:pathLst>
            </a:custGeom>
            <a:solidFill>
              <a:srgbClr val="9189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2DB497A3-08B3-4366-CB0C-C4CBE55235CE}"/>
                </a:ext>
              </a:extLst>
            </p:cNvPr>
            <p:cNvSpPr>
              <a:spLocks/>
            </p:cNvSpPr>
            <p:nvPr/>
          </p:nvSpPr>
          <p:spPr bwMode="auto">
            <a:xfrm>
              <a:off x="763272" y="134620"/>
              <a:ext cx="276860" cy="259080"/>
            </a:xfrm>
            <a:custGeom>
              <a:avLst/>
              <a:gdLst>
                <a:gd name="T0" fmla="*/ 221 w 436"/>
                <a:gd name="T1" fmla="*/ 403 h 408"/>
                <a:gd name="T2" fmla="*/ 341 w 436"/>
                <a:gd name="T3" fmla="*/ 146 h 408"/>
                <a:gd name="T4" fmla="*/ 386 w 436"/>
                <a:gd name="T5" fmla="*/ 408 h 408"/>
                <a:gd name="T6" fmla="*/ 436 w 436"/>
                <a:gd name="T7" fmla="*/ 408 h 408"/>
                <a:gd name="T8" fmla="*/ 361 w 436"/>
                <a:gd name="T9" fmla="*/ 0 h 408"/>
                <a:gd name="T10" fmla="*/ 221 w 436"/>
                <a:gd name="T11" fmla="*/ 297 h 408"/>
                <a:gd name="T12" fmla="*/ 75 w 436"/>
                <a:gd name="T13" fmla="*/ 0 h 408"/>
                <a:gd name="T14" fmla="*/ 0 w 436"/>
                <a:gd name="T15" fmla="*/ 408 h 408"/>
                <a:gd name="T16" fmla="*/ 50 w 436"/>
                <a:gd name="T17" fmla="*/ 408 h 408"/>
                <a:gd name="T18" fmla="*/ 96 w 436"/>
                <a:gd name="T19" fmla="*/ 146 h 408"/>
                <a:gd name="T20" fmla="*/ 221 w 436"/>
                <a:gd name="T21" fmla="*/ 403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36" h="408">
                  <a:moveTo>
                    <a:pt x="221" y="403"/>
                  </a:moveTo>
                  <a:lnTo>
                    <a:pt x="341" y="146"/>
                  </a:lnTo>
                  <a:lnTo>
                    <a:pt x="386" y="408"/>
                  </a:lnTo>
                  <a:lnTo>
                    <a:pt x="436" y="408"/>
                  </a:lnTo>
                  <a:lnTo>
                    <a:pt x="361" y="0"/>
                  </a:lnTo>
                  <a:lnTo>
                    <a:pt x="221" y="297"/>
                  </a:lnTo>
                  <a:lnTo>
                    <a:pt x="75" y="0"/>
                  </a:lnTo>
                  <a:lnTo>
                    <a:pt x="0" y="408"/>
                  </a:lnTo>
                  <a:lnTo>
                    <a:pt x="50" y="408"/>
                  </a:lnTo>
                  <a:lnTo>
                    <a:pt x="96" y="146"/>
                  </a:lnTo>
                  <a:lnTo>
                    <a:pt x="221" y="403"/>
                  </a:ln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3A9BEB3C-B09F-9E6D-A4A1-E34A6A827FD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48717" y="134620"/>
              <a:ext cx="171450" cy="259080"/>
            </a:xfrm>
            <a:custGeom>
              <a:avLst/>
              <a:gdLst>
                <a:gd name="T0" fmla="*/ 52 w 54"/>
                <a:gd name="T1" fmla="*/ 67 h 81"/>
                <a:gd name="T2" fmla="*/ 54 w 54"/>
                <a:gd name="T3" fmla="*/ 58 h 81"/>
                <a:gd name="T4" fmla="*/ 51 w 54"/>
                <a:gd name="T5" fmla="*/ 47 h 81"/>
                <a:gd name="T6" fmla="*/ 43 w 54"/>
                <a:gd name="T7" fmla="*/ 39 h 81"/>
                <a:gd name="T8" fmla="*/ 41 w 54"/>
                <a:gd name="T9" fmla="*/ 38 h 81"/>
                <a:gd name="T10" fmla="*/ 43 w 54"/>
                <a:gd name="T11" fmla="*/ 37 h 81"/>
                <a:gd name="T12" fmla="*/ 46 w 54"/>
                <a:gd name="T13" fmla="*/ 34 h 81"/>
                <a:gd name="T14" fmla="*/ 49 w 54"/>
                <a:gd name="T15" fmla="*/ 30 h 81"/>
                <a:gd name="T16" fmla="*/ 50 w 54"/>
                <a:gd name="T17" fmla="*/ 26 h 81"/>
                <a:gd name="T18" fmla="*/ 51 w 54"/>
                <a:gd name="T19" fmla="*/ 21 h 81"/>
                <a:gd name="T20" fmla="*/ 49 w 54"/>
                <a:gd name="T21" fmla="*/ 13 h 81"/>
                <a:gd name="T22" fmla="*/ 45 w 54"/>
                <a:gd name="T23" fmla="*/ 6 h 81"/>
                <a:gd name="T24" fmla="*/ 38 w 54"/>
                <a:gd name="T25" fmla="*/ 2 h 81"/>
                <a:gd name="T26" fmla="*/ 30 w 54"/>
                <a:gd name="T27" fmla="*/ 0 h 81"/>
                <a:gd name="T28" fmla="*/ 0 w 54"/>
                <a:gd name="T29" fmla="*/ 0 h 81"/>
                <a:gd name="T30" fmla="*/ 0 w 54"/>
                <a:gd name="T31" fmla="*/ 81 h 81"/>
                <a:gd name="T32" fmla="*/ 31 w 54"/>
                <a:gd name="T33" fmla="*/ 81 h 81"/>
                <a:gd name="T34" fmla="*/ 40 w 54"/>
                <a:gd name="T35" fmla="*/ 79 h 81"/>
                <a:gd name="T36" fmla="*/ 47 w 54"/>
                <a:gd name="T37" fmla="*/ 74 h 81"/>
                <a:gd name="T38" fmla="*/ 52 w 54"/>
                <a:gd name="T39" fmla="*/ 67 h 81"/>
                <a:gd name="T40" fmla="*/ 9 w 54"/>
                <a:gd name="T41" fmla="*/ 8 h 81"/>
                <a:gd name="T42" fmla="*/ 28 w 54"/>
                <a:gd name="T43" fmla="*/ 8 h 81"/>
                <a:gd name="T44" fmla="*/ 38 w 54"/>
                <a:gd name="T45" fmla="*/ 12 h 81"/>
                <a:gd name="T46" fmla="*/ 42 w 54"/>
                <a:gd name="T47" fmla="*/ 21 h 81"/>
                <a:gd name="T48" fmla="*/ 41 w 54"/>
                <a:gd name="T49" fmla="*/ 27 h 81"/>
                <a:gd name="T50" fmla="*/ 38 w 54"/>
                <a:gd name="T51" fmla="*/ 31 h 81"/>
                <a:gd name="T52" fmla="*/ 33 w 54"/>
                <a:gd name="T53" fmla="*/ 34 h 81"/>
                <a:gd name="T54" fmla="*/ 28 w 54"/>
                <a:gd name="T55" fmla="*/ 35 h 81"/>
                <a:gd name="T56" fmla="*/ 9 w 54"/>
                <a:gd name="T57" fmla="*/ 35 h 81"/>
                <a:gd name="T58" fmla="*/ 9 w 54"/>
                <a:gd name="T59" fmla="*/ 8 h 81"/>
                <a:gd name="T60" fmla="*/ 43 w 54"/>
                <a:gd name="T61" fmla="*/ 64 h 81"/>
                <a:gd name="T62" fmla="*/ 40 w 54"/>
                <a:gd name="T63" fmla="*/ 69 h 81"/>
                <a:gd name="T64" fmla="*/ 35 w 54"/>
                <a:gd name="T65" fmla="*/ 72 h 81"/>
                <a:gd name="T66" fmla="*/ 29 w 54"/>
                <a:gd name="T67" fmla="*/ 73 h 81"/>
                <a:gd name="T68" fmla="*/ 9 w 54"/>
                <a:gd name="T69" fmla="*/ 73 h 81"/>
                <a:gd name="T70" fmla="*/ 9 w 54"/>
                <a:gd name="T71" fmla="*/ 42 h 81"/>
                <a:gd name="T72" fmla="*/ 29 w 54"/>
                <a:gd name="T73" fmla="*/ 42 h 81"/>
                <a:gd name="T74" fmla="*/ 35 w 54"/>
                <a:gd name="T75" fmla="*/ 44 h 81"/>
                <a:gd name="T76" fmla="*/ 40 w 54"/>
                <a:gd name="T77" fmla="*/ 47 h 81"/>
                <a:gd name="T78" fmla="*/ 43 w 54"/>
                <a:gd name="T79" fmla="*/ 52 h 81"/>
                <a:gd name="T80" fmla="*/ 44 w 54"/>
                <a:gd name="T81" fmla="*/ 58 h 81"/>
                <a:gd name="T82" fmla="*/ 43 w 54"/>
                <a:gd name="T83" fmla="*/ 64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54" h="81">
                  <a:moveTo>
                    <a:pt x="52" y="67"/>
                  </a:moveTo>
                  <a:cubicBezTo>
                    <a:pt x="53" y="64"/>
                    <a:pt x="54" y="61"/>
                    <a:pt x="54" y="58"/>
                  </a:cubicBezTo>
                  <a:cubicBezTo>
                    <a:pt x="54" y="54"/>
                    <a:pt x="53" y="50"/>
                    <a:pt x="51" y="47"/>
                  </a:cubicBezTo>
                  <a:cubicBezTo>
                    <a:pt x="49" y="44"/>
                    <a:pt x="46" y="41"/>
                    <a:pt x="43" y="39"/>
                  </a:cubicBezTo>
                  <a:cubicBezTo>
                    <a:pt x="41" y="38"/>
                    <a:pt x="41" y="38"/>
                    <a:pt x="41" y="38"/>
                  </a:cubicBezTo>
                  <a:cubicBezTo>
                    <a:pt x="43" y="37"/>
                    <a:pt x="43" y="37"/>
                    <a:pt x="43" y="37"/>
                  </a:cubicBezTo>
                  <a:cubicBezTo>
                    <a:pt x="44" y="36"/>
                    <a:pt x="45" y="35"/>
                    <a:pt x="46" y="34"/>
                  </a:cubicBezTo>
                  <a:cubicBezTo>
                    <a:pt x="47" y="33"/>
                    <a:pt x="48" y="32"/>
                    <a:pt x="49" y="30"/>
                  </a:cubicBezTo>
                  <a:cubicBezTo>
                    <a:pt x="49" y="29"/>
                    <a:pt x="50" y="28"/>
                    <a:pt x="50" y="26"/>
                  </a:cubicBezTo>
                  <a:cubicBezTo>
                    <a:pt x="51" y="25"/>
                    <a:pt x="51" y="23"/>
                    <a:pt x="51" y="21"/>
                  </a:cubicBezTo>
                  <a:cubicBezTo>
                    <a:pt x="51" y="18"/>
                    <a:pt x="51" y="16"/>
                    <a:pt x="49" y="13"/>
                  </a:cubicBezTo>
                  <a:cubicBezTo>
                    <a:pt x="48" y="10"/>
                    <a:pt x="47" y="8"/>
                    <a:pt x="45" y="6"/>
                  </a:cubicBezTo>
                  <a:cubicBezTo>
                    <a:pt x="43" y="4"/>
                    <a:pt x="41" y="3"/>
                    <a:pt x="38" y="2"/>
                  </a:cubicBezTo>
                  <a:cubicBezTo>
                    <a:pt x="36" y="1"/>
                    <a:pt x="33" y="0"/>
                    <a:pt x="3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1" y="81"/>
                    <a:pt x="31" y="81"/>
                    <a:pt x="31" y="81"/>
                  </a:cubicBezTo>
                  <a:cubicBezTo>
                    <a:pt x="34" y="81"/>
                    <a:pt x="37" y="80"/>
                    <a:pt x="40" y="79"/>
                  </a:cubicBezTo>
                  <a:cubicBezTo>
                    <a:pt x="42" y="78"/>
                    <a:pt x="45" y="76"/>
                    <a:pt x="47" y="74"/>
                  </a:cubicBezTo>
                  <a:cubicBezTo>
                    <a:pt x="49" y="72"/>
                    <a:pt x="51" y="70"/>
                    <a:pt x="52" y="67"/>
                  </a:cubicBezTo>
                  <a:close/>
                  <a:moveTo>
                    <a:pt x="9" y="8"/>
                  </a:moveTo>
                  <a:cubicBezTo>
                    <a:pt x="28" y="8"/>
                    <a:pt x="28" y="8"/>
                    <a:pt x="28" y="8"/>
                  </a:cubicBezTo>
                  <a:cubicBezTo>
                    <a:pt x="32" y="8"/>
                    <a:pt x="35" y="9"/>
                    <a:pt x="38" y="12"/>
                  </a:cubicBezTo>
                  <a:cubicBezTo>
                    <a:pt x="40" y="14"/>
                    <a:pt x="42" y="18"/>
                    <a:pt x="42" y="21"/>
                  </a:cubicBezTo>
                  <a:cubicBezTo>
                    <a:pt x="42" y="23"/>
                    <a:pt x="41" y="25"/>
                    <a:pt x="41" y="27"/>
                  </a:cubicBezTo>
                  <a:cubicBezTo>
                    <a:pt x="40" y="28"/>
                    <a:pt x="39" y="30"/>
                    <a:pt x="38" y="31"/>
                  </a:cubicBezTo>
                  <a:cubicBezTo>
                    <a:pt x="36" y="32"/>
                    <a:pt x="35" y="33"/>
                    <a:pt x="33" y="34"/>
                  </a:cubicBezTo>
                  <a:cubicBezTo>
                    <a:pt x="32" y="34"/>
                    <a:pt x="30" y="35"/>
                    <a:pt x="28" y="35"/>
                  </a:cubicBezTo>
                  <a:cubicBezTo>
                    <a:pt x="9" y="35"/>
                    <a:pt x="9" y="35"/>
                    <a:pt x="9" y="35"/>
                  </a:cubicBezTo>
                  <a:lnTo>
                    <a:pt x="9" y="8"/>
                  </a:lnTo>
                  <a:close/>
                  <a:moveTo>
                    <a:pt x="43" y="64"/>
                  </a:moveTo>
                  <a:cubicBezTo>
                    <a:pt x="42" y="66"/>
                    <a:pt x="41" y="67"/>
                    <a:pt x="40" y="69"/>
                  </a:cubicBezTo>
                  <a:cubicBezTo>
                    <a:pt x="38" y="70"/>
                    <a:pt x="36" y="71"/>
                    <a:pt x="35" y="72"/>
                  </a:cubicBezTo>
                  <a:cubicBezTo>
                    <a:pt x="33" y="73"/>
                    <a:pt x="31" y="73"/>
                    <a:pt x="29" y="73"/>
                  </a:cubicBezTo>
                  <a:cubicBezTo>
                    <a:pt x="9" y="73"/>
                    <a:pt x="9" y="73"/>
                    <a:pt x="9" y="73"/>
                  </a:cubicBezTo>
                  <a:cubicBezTo>
                    <a:pt x="9" y="42"/>
                    <a:pt x="9" y="42"/>
                    <a:pt x="9" y="42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1" y="42"/>
                    <a:pt x="33" y="43"/>
                    <a:pt x="35" y="44"/>
                  </a:cubicBezTo>
                  <a:cubicBezTo>
                    <a:pt x="36" y="44"/>
                    <a:pt x="38" y="46"/>
                    <a:pt x="40" y="47"/>
                  </a:cubicBezTo>
                  <a:cubicBezTo>
                    <a:pt x="41" y="48"/>
                    <a:pt x="42" y="50"/>
                    <a:pt x="43" y="52"/>
                  </a:cubicBezTo>
                  <a:cubicBezTo>
                    <a:pt x="44" y="54"/>
                    <a:pt x="44" y="56"/>
                    <a:pt x="44" y="58"/>
                  </a:cubicBezTo>
                  <a:cubicBezTo>
                    <a:pt x="44" y="60"/>
                    <a:pt x="44" y="62"/>
                    <a:pt x="43" y="64"/>
                  </a:cubicBez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67D69749-C340-9434-8773-C1B94EA93A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4942" y="134620"/>
              <a:ext cx="28575" cy="259080"/>
            </a:xfrm>
            <a:prstGeom prst="rect">
              <a:avLst/>
            </a:pr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CD5870A0-F29D-2A7A-3FD3-C63CF32B2F4B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2102" y="134620"/>
              <a:ext cx="146050" cy="259080"/>
            </a:xfrm>
            <a:custGeom>
              <a:avLst/>
              <a:gdLst>
                <a:gd name="T0" fmla="*/ 210 w 230"/>
                <a:gd name="T1" fmla="*/ 247 h 408"/>
                <a:gd name="T2" fmla="*/ 210 w 230"/>
                <a:gd name="T3" fmla="*/ 201 h 408"/>
                <a:gd name="T4" fmla="*/ 45 w 230"/>
                <a:gd name="T5" fmla="*/ 201 h 408"/>
                <a:gd name="T6" fmla="*/ 45 w 230"/>
                <a:gd name="T7" fmla="*/ 45 h 408"/>
                <a:gd name="T8" fmla="*/ 230 w 230"/>
                <a:gd name="T9" fmla="*/ 45 h 408"/>
                <a:gd name="T10" fmla="*/ 230 w 230"/>
                <a:gd name="T11" fmla="*/ 0 h 408"/>
                <a:gd name="T12" fmla="*/ 0 w 230"/>
                <a:gd name="T13" fmla="*/ 0 h 408"/>
                <a:gd name="T14" fmla="*/ 0 w 230"/>
                <a:gd name="T15" fmla="*/ 408 h 408"/>
                <a:gd name="T16" fmla="*/ 230 w 230"/>
                <a:gd name="T17" fmla="*/ 408 h 408"/>
                <a:gd name="T18" fmla="*/ 230 w 230"/>
                <a:gd name="T19" fmla="*/ 363 h 408"/>
                <a:gd name="T20" fmla="*/ 45 w 230"/>
                <a:gd name="T21" fmla="*/ 363 h 408"/>
                <a:gd name="T22" fmla="*/ 45 w 230"/>
                <a:gd name="T23" fmla="*/ 247 h 408"/>
                <a:gd name="T24" fmla="*/ 210 w 230"/>
                <a:gd name="T25" fmla="*/ 247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30" h="408">
                  <a:moveTo>
                    <a:pt x="210" y="247"/>
                  </a:moveTo>
                  <a:lnTo>
                    <a:pt x="210" y="201"/>
                  </a:lnTo>
                  <a:lnTo>
                    <a:pt x="45" y="201"/>
                  </a:lnTo>
                  <a:lnTo>
                    <a:pt x="45" y="45"/>
                  </a:lnTo>
                  <a:lnTo>
                    <a:pt x="230" y="45"/>
                  </a:lnTo>
                  <a:lnTo>
                    <a:pt x="230" y="0"/>
                  </a:lnTo>
                  <a:lnTo>
                    <a:pt x="0" y="0"/>
                  </a:lnTo>
                  <a:lnTo>
                    <a:pt x="0" y="408"/>
                  </a:lnTo>
                  <a:lnTo>
                    <a:pt x="230" y="408"/>
                  </a:lnTo>
                  <a:lnTo>
                    <a:pt x="230" y="363"/>
                  </a:lnTo>
                  <a:lnTo>
                    <a:pt x="45" y="363"/>
                  </a:lnTo>
                  <a:lnTo>
                    <a:pt x="45" y="247"/>
                  </a:lnTo>
                  <a:lnTo>
                    <a:pt x="210" y="247"/>
                  </a:ln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C581AF89-D289-6044-A327-5D6BC64ED731}"/>
                </a:ext>
              </a:extLst>
            </p:cNvPr>
            <p:cNvSpPr>
              <a:spLocks/>
            </p:cNvSpPr>
            <p:nvPr/>
          </p:nvSpPr>
          <p:spPr bwMode="auto">
            <a:xfrm>
              <a:off x="1816738" y="134620"/>
              <a:ext cx="200025" cy="259080"/>
            </a:xfrm>
            <a:custGeom>
              <a:avLst/>
              <a:gdLst>
                <a:gd name="T0" fmla="*/ 315 w 315"/>
                <a:gd name="T1" fmla="*/ 408 h 408"/>
                <a:gd name="T2" fmla="*/ 315 w 315"/>
                <a:gd name="T3" fmla="*/ 0 h 408"/>
                <a:gd name="T4" fmla="*/ 270 w 315"/>
                <a:gd name="T5" fmla="*/ 0 h 408"/>
                <a:gd name="T6" fmla="*/ 270 w 315"/>
                <a:gd name="T7" fmla="*/ 332 h 408"/>
                <a:gd name="T8" fmla="*/ 0 w 315"/>
                <a:gd name="T9" fmla="*/ 5 h 408"/>
                <a:gd name="T10" fmla="*/ 0 w 315"/>
                <a:gd name="T11" fmla="*/ 408 h 408"/>
                <a:gd name="T12" fmla="*/ 40 w 315"/>
                <a:gd name="T13" fmla="*/ 408 h 408"/>
                <a:gd name="T14" fmla="*/ 40 w 315"/>
                <a:gd name="T15" fmla="*/ 126 h 408"/>
                <a:gd name="T16" fmla="*/ 270 w 315"/>
                <a:gd name="T17" fmla="*/ 408 h 408"/>
                <a:gd name="T18" fmla="*/ 315 w 315"/>
                <a:gd name="T19" fmla="*/ 408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5" h="408">
                  <a:moveTo>
                    <a:pt x="315" y="408"/>
                  </a:moveTo>
                  <a:lnTo>
                    <a:pt x="315" y="0"/>
                  </a:lnTo>
                  <a:lnTo>
                    <a:pt x="270" y="0"/>
                  </a:lnTo>
                  <a:lnTo>
                    <a:pt x="270" y="332"/>
                  </a:lnTo>
                  <a:lnTo>
                    <a:pt x="0" y="5"/>
                  </a:lnTo>
                  <a:lnTo>
                    <a:pt x="0" y="408"/>
                  </a:lnTo>
                  <a:lnTo>
                    <a:pt x="40" y="408"/>
                  </a:lnTo>
                  <a:lnTo>
                    <a:pt x="40" y="126"/>
                  </a:lnTo>
                  <a:lnTo>
                    <a:pt x="270" y="408"/>
                  </a:lnTo>
                  <a:lnTo>
                    <a:pt x="315" y="408"/>
                  </a:ln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F86576D4-0DF5-F865-035C-2F6EED8026C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535" y="134620"/>
              <a:ext cx="162560" cy="259080"/>
            </a:xfrm>
            <a:custGeom>
              <a:avLst/>
              <a:gdLst>
                <a:gd name="T0" fmla="*/ 256 w 256"/>
                <a:gd name="T1" fmla="*/ 0 h 408"/>
                <a:gd name="T2" fmla="*/ 0 w 256"/>
                <a:gd name="T3" fmla="*/ 0 h 408"/>
                <a:gd name="T4" fmla="*/ 0 w 256"/>
                <a:gd name="T5" fmla="*/ 45 h 408"/>
                <a:gd name="T6" fmla="*/ 106 w 256"/>
                <a:gd name="T7" fmla="*/ 45 h 408"/>
                <a:gd name="T8" fmla="*/ 106 w 256"/>
                <a:gd name="T9" fmla="*/ 408 h 408"/>
                <a:gd name="T10" fmla="*/ 151 w 256"/>
                <a:gd name="T11" fmla="*/ 408 h 408"/>
                <a:gd name="T12" fmla="*/ 151 w 256"/>
                <a:gd name="T13" fmla="*/ 45 h 408"/>
                <a:gd name="T14" fmla="*/ 256 w 256"/>
                <a:gd name="T15" fmla="*/ 45 h 408"/>
                <a:gd name="T16" fmla="*/ 256 w 256"/>
                <a:gd name="T17" fmla="*/ 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6" h="408">
                  <a:moveTo>
                    <a:pt x="256" y="0"/>
                  </a:moveTo>
                  <a:lnTo>
                    <a:pt x="0" y="0"/>
                  </a:lnTo>
                  <a:lnTo>
                    <a:pt x="0" y="45"/>
                  </a:lnTo>
                  <a:lnTo>
                    <a:pt x="106" y="45"/>
                  </a:lnTo>
                  <a:lnTo>
                    <a:pt x="106" y="408"/>
                  </a:lnTo>
                  <a:lnTo>
                    <a:pt x="151" y="408"/>
                  </a:lnTo>
                  <a:lnTo>
                    <a:pt x="151" y="45"/>
                  </a:lnTo>
                  <a:lnTo>
                    <a:pt x="256" y="45"/>
                  </a:lnTo>
                  <a:lnTo>
                    <a:pt x="256" y="0"/>
                  </a:ln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1F0DD7D3-66ED-BCD7-D8A1-9CE6EFE883A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7696" y="323218"/>
              <a:ext cx="53975" cy="70485"/>
            </a:xfrm>
            <a:custGeom>
              <a:avLst/>
              <a:gdLst>
                <a:gd name="T0" fmla="*/ 0 w 17"/>
                <a:gd name="T1" fmla="*/ 2 h 22"/>
                <a:gd name="T2" fmla="*/ 0 w 17"/>
                <a:gd name="T3" fmla="*/ 4 h 22"/>
                <a:gd name="T4" fmla="*/ 0 w 17"/>
                <a:gd name="T5" fmla="*/ 4 h 22"/>
                <a:gd name="T6" fmla="*/ 2 w 17"/>
                <a:gd name="T7" fmla="*/ 8 h 22"/>
                <a:gd name="T8" fmla="*/ 7 w 17"/>
                <a:gd name="T9" fmla="*/ 22 h 22"/>
                <a:gd name="T10" fmla="*/ 7 w 17"/>
                <a:gd name="T11" fmla="*/ 22 h 22"/>
                <a:gd name="T12" fmla="*/ 7 w 17"/>
                <a:gd name="T13" fmla="*/ 22 h 22"/>
                <a:gd name="T14" fmla="*/ 17 w 17"/>
                <a:gd name="T15" fmla="*/ 22 h 22"/>
                <a:gd name="T16" fmla="*/ 8 w 17"/>
                <a:gd name="T17" fmla="*/ 0 h 22"/>
                <a:gd name="T18" fmla="*/ 0 w 17"/>
                <a:gd name="T19" fmla="*/ 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22">
                  <a:moveTo>
                    <a:pt x="0" y="2"/>
                  </a:move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7" y="22"/>
                    <a:pt x="7" y="22"/>
                    <a:pt x="7" y="22"/>
                  </a:cubicBezTo>
                  <a:cubicBezTo>
                    <a:pt x="7" y="22"/>
                    <a:pt x="7" y="22"/>
                    <a:pt x="7" y="22"/>
                  </a:cubicBezTo>
                  <a:cubicBezTo>
                    <a:pt x="7" y="22"/>
                    <a:pt x="7" y="22"/>
                    <a:pt x="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5" y="1"/>
                    <a:pt x="2" y="2"/>
                    <a:pt x="0" y="2"/>
                  </a:cubicBez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CC782659-E743-14C2-87EF-447755ADD761}"/>
                </a:ext>
              </a:extLst>
            </p:cNvPr>
            <p:cNvSpPr>
              <a:spLocks/>
            </p:cNvSpPr>
            <p:nvPr/>
          </p:nvSpPr>
          <p:spPr bwMode="auto">
            <a:xfrm>
              <a:off x="461011" y="131449"/>
              <a:ext cx="149860" cy="262255"/>
            </a:xfrm>
            <a:custGeom>
              <a:avLst/>
              <a:gdLst>
                <a:gd name="T0" fmla="*/ 5 w 47"/>
                <a:gd name="T1" fmla="*/ 82 h 82"/>
                <a:gd name="T2" fmla="*/ 29 w 47"/>
                <a:gd name="T3" fmla="*/ 20 h 82"/>
                <a:gd name="T4" fmla="*/ 39 w 47"/>
                <a:gd name="T5" fmla="*/ 45 h 82"/>
                <a:gd name="T6" fmla="*/ 47 w 47"/>
                <a:gd name="T7" fmla="*/ 44 h 82"/>
                <a:gd name="T8" fmla="*/ 29 w 47"/>
                <a:gd name="T9" fmla="*/ 0 h 82"/>
                <a:gd name="T10" fmla="*/ 1 w 47"/>
                <a:gd name="T11" fmla="*/ 71 h 82"/>
                <a:gd name="T12" fmla="*/ 5 w 47"/>
                <a:gd name="T13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7" h="82">
                  <a:moveTo>
                    <a:pt x="5" y="82"/>
                  </a:moveTo>
                  <a:cubicBezTo>
                    <a:pt x="29" y="20"/>
                    <a:pt x="29" y="20"/>
                    <a:pt x="29" y="20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42" y="45"/>
                    <a:pt x="45" y="45"/>
                    <a:pt x="47" y="44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1" y="71"/>
                    <a:pt x="1" y="71"/>
                    <a:pt x="1" y="71"/>
                  </a:cubicBezTo>
                  <a:cubicBezTo>
                    <a:pt x="4" y="69"/>
                    <a:pt x="0" y="80"/>
                    <a:pt x="5" y="82"/>
                  </a:cubicBezTo>
                  <a:close/>
                </a:path>
              </a:pathLst>
            </a:custGeom>
            <a:solidFill>
              <a:srgbClr val="B34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E6A56025-29D0-1704-EBD4-3CDB970A77BA}"/>
                </a:ext>
              </a:extLst>
            </p:cNvPr>
            <p:cNvSpPr>
              <a:spLocks/>
            </p:cNvSpPr>
            <p:nvPr/>
          </p:nvSpPr>
          <p:spPr bwMode="auto">
            <a:xfrm>
              <a:off x="448311" y="288290"/>
              <a:ext cx="260985" cy="105410"/>
            </a:xfrm>
            <a:custGeom>
              <a:avLst/>
              <a:gdLst>
                <a:gd name="T0" fmla="*/ 70 w 82"/>
                <a:gd name="T1" fmla="*/ 1 h 33"/>
                <a:gd name="T2" fmla="*/ 64 w 82"/>
                <a:gd name="T3" fmla="*/ 0 h 33"/>
                <a:gd name="T4" fmla="*/ 62 w 82"/>
                <a:gd name="T5" fmla="*/ 0 h 33"/>
                <a:gd name="T6" fmla="*/ 62 w 82"/>
                <a:gd name="T7" fmla="*/ 0 h 33"/>
                <a:gd name="T8" fmla="*/ 57 w 82"/>
                <a:gd name="T9" fmla="*/ 0 h 33"/>
                <a:gd name="T10" fmla="*/ 7 w 82"/>
                <a:gd name="T11" fmla="*/ 17 h 33"/>
                <a:gd name="T12" fmla="*/ 6 w 82"/>
                <a:gd name="T13" fmla="*/ 18 h 33"/>
                <a:gd name="T14" fmla="*/ 0 w 82"/>
                <a:gd name="T15" fmla="*/ 33 h 33"/>
                <a:gd name="T16" fmla="*/ 9 w 82"/>
                <a:gd name="T17" fmla="*/ 33 h 33"/>
                <a:gd name="T18" fmla="*/ 9 w 82"/>
                <a:gd name="T19" fmla="*/ 33 h 33"/>
                <a:gd name="T20" fmla="*/ 72 w 82"/>
                <a:gd name="T21" fmla="*/ 4 h 33"/>
                <a:gd name="T22" fmla="*/ 82 w 82"/>
                <a:gd name="T23" fmla="*/ 3 h 33"/>
                <a:gd name="T24" fmla="*/ 70 w 82"/>
                <a:gd name="T2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2" h="33">
                  <a:moveTo>
                    <a:pt x="70" y="1"/>
                  </a:moveTo>
                  <a:cubicBezTo>
                    <a:pt x="68" y="0"/>
                    <a:pt x="66" y="0"/>
                    <a:pt x="64" y="0"/>
                  </a:cubicBezTo>
                  <a:cubicBezTo>
                    <a:pt x="63" y="0"/>
                    <a:pt x="62" y="0"/>
                    <a:pt x="62" y="0"/>
                  </a:cubicBezTo>
                  <a:cubicBezTo>
                    <a:pt x="62" y="0"/>
                    <a:pt x="62" y="0"/>
                    <a:pt x="62" y="0"/>
                  </a:cubicBezTo>
                  <a:cubicBezTo>
                    <a:pt x="61" y="0"/>
                    <a:pt x="59" y="0"/>
                    <a:pt x="57" y="0"/>
                  </a:cubicBezTo>
                  <a:cubicBezTo>
                    <a:pt x="29" y="0"/>
                    <a:pt x="9" y="16"/>
                    <a:pt x="7" y="17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9" y="33"/>
                    <a:pt x="9" y="33"/>
                    <a:pt x="9" y="33"/>
                  </a:cubicBezTo>
                  <a:cubicBezTo>
                    <a:pt x="9" y="33"/>
                    <a:pt x="9" y="33"/>
                    <a:pt x="9" y="33"/>
                  </a:cubicBezTo>
                  <a:cubicBezTo>
                    <a:pt x="31" y="10"/>
                    <a:pt x="57" y="6"/>
                    <a:pt x="72" y="4"/>
                  </a:cubicBezTo>
                  <a:cubicBezTo>
                    <a:pt x="82" y="3"/>
                    <a:pt x="82" y="3"/>
                    <a:pt x="82" y="3"/>
                  </a:cubicBezTo>
                  <a:cubicBezTo>
                    <a:pt x="78" y="2"/>
                    <a:pt x="74" y="1"/>
                    <a:pt x="70" y="1"/>
                  </a:cubicBezTo>
                  <a:close/>
                </a:path>
              </a:pathLst>
            </a:custGeom>
            <a:solidFill>
              <a:srgbClr val="9189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377" tIns="45688" rIns="91377" bIns="45688" anchor="t" anchorCtr="0" upright="1">
              <a:noAutofit/>
            </a:bodyPr>
            <a:lstStyle/>
            <a:p>
              <a:endParaRPr lang="en-GB"/>
            </a:p>
          </p:txBody>
        </p:sp>
      </p:grpSp>
      <p:pic>
        <p:nvPicPr>
          <p:cNvPr id="26" name="Picture 25">
            <a:extLst>
              <a:ext uri="{FF2B5EF4-FFF2-40B4-BE49-F238E27FC236}">
                <a16:creationId xmlns:a16="http://schemas.microsoft.com/office/drawing/2014/main" id="{94F5555E-FA35-5CCF-3C8F-D5C95D189A7C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4025414" y="2796500"/>
            <a:ext cx="264319" cy="251817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72C5A252-A9C8-DBF2-12C0-499142D7781A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3282956" y="2523951"/>
            <a:ext cx="225997" cy="272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99586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5439</TotalTime>
  <Words>823</Words>
  <Application>Microsoft Macintosh PowerPoint</Application>
  <PresentationFormat>Custom</PresentationFormat>
  <Paragraphs>134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Century Gothic</vt:lpstr>
      <vt:lpstr>Maiandra GD</vt:lpstr>
      <vt:lpstr>Times New Roman</vt:lpstr>
      <vt:lpstr>Wingdings 3</vt:lpstr>
      <vt:lpstr>Wisp</vt:lpstr>
      <vt:lpstr>                          ***                      </vt:lpstr>
      <vt:lpstr>   </vt:lpstr>
      <vt:lpstr>   </vt:lpstr>
      <vt:lpstr>   </vt:lpstr>
      <vt:lpstr>   </vt:lpstr>
      <vt:lpstr>   </vt:lpstr>
      <vt:lpstr>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Anžur</dc:creator>
  <cp:lastModifiedBy>Mark Anžur</cp:lastModifiedBy>
  <cp:revision>19</cp:revision>
  <cp:lastPrinted>2025-06-02T11:55:41Z</cp:lastPrinted>
  <dcterms:created xsi:type="dcterms:W3CDTF">2024-03-06T08:51:18Z</dcterms:created>
  <dcterms:modified xsi:type="dcterms:W3CDTF">2026-01-06T08:22:33Z</dcterms:modified>
</cp:coreProperties>
</file>